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6" r:id="rId3"/>
    <p:sldId id="285" r:id="rId4"/>
    <p:sldId id="270" r:id="rId5"/>
    <p:sldId id="279" r:id="rId6"/>
    <p:sldId id="257" r:id="rId7"/>
    <p:sldId id="287" r:id="rId8"/>
    <p:sldId id="289" r:id="rId9"/>
    <p:sldId id="280" r:id="rId10"/>
  </p:sldIdLst>
  <p:sldSz cx="12192000" cy="6858000"/>
  <p:notesSz cx="6805613" cy="99441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AE730-A096-4205-AC6F-7A7BDE4A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A38D0C-729A-481D-9A3B-63A0C5548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4DEB02D-C1F0-45CF-BE8A-03F082FD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A8A30EB-512B-4E95-9703-09FF8E733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40B4B3E-8279-4677-91DA-98B8C3E2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56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6A36E-A169-48E5-A18A-778E6563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D8DF2FB-6707-46B0-90F7-6A8CE0ACA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42C3DD1-5040-4EDF-93F7-F970CB98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C9DFBF2-D7DE-4725-B2E3-F4A005C6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293A8F2-438A-47A5-A497-3AD1D214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155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23C089-1FCD-40AB-A17F-10344B7EF1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B85B8DB-21FA-4246-8A47-E60520C9A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971D0D7-7910-4B51-A4BF-72B24F54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B5F7997-9E61-4761-A8E9-3F627FF3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7E42DBD-02BB-425E-A3B2-9E7D2C53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607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7228E-D7DF-4055-95B6-4B382A5C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0A56FC4-4070-4462-B29B-A7CF0F31F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E4D655B-39A4-40E8-ADD8-F94986CD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E9E5C5-328D-451F-B594-451F05B5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F3BF7F8-9FE9-486E-98A2-437269F1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609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3BC74-1BCF-4C1A-B002-03BAB29A3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506E3DC-EA16-4EF2-90C3-0CD825730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7961FA8-3A73-4F08-A9F7-CBE69D25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CD01788-3735-483B-B9A1-93B8196F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26573B5-C34D-461C-A5CD-BE853FAB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306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6EFEC-D203-4D4B-97B2-705192FC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7D1A1EF-FD46-4160-9A05-60EA37EA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8A39409-7CD3-4615-83BF-2D9EC0E2E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2482D71-0307-4DFA-8B01-76F57368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5D036FE-08A9-4332-82A6-DAB6557D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F277A3D-FF67-4599-BC61-0FFDE581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812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56374-D1DE-4645-B932-7F7B140CB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73DEEBB-581F-4103-8775-0A570F3E3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D25FC8A-FBA4-4D64-AAD0-96807C3F9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DAC3910D-D225-4462-A1FB-9831F2B34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77040EF-5F19-465D-A577-ED7B51C77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DB87A8C-1B0F-4687-A554-D6633BE8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B2473C5-1275-40DB-83CF-5CF54014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005EAB24-9143-4821-83AB-EEE34435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803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6D201D-4728-42A4-89DA-9802753D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26355880-9778-4BFD-9EE6-C41ABC71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624EDA3-D7B4-4179-BD71-571C4228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E6EA180-D513-430B-B4BE-F3EA8FA9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174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8D7A4526-4ABF-4469-A5D6-DC469B57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CF4AB5D-15A8-4D5C-AD3D-6E67E1AB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174C2FD-A845-4910-833A-DFD56C27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68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A49E4-D65D-47DC-86C2-3AE9B0227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FF896E4-B978-4514-9DD3-1C782B14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1E390EB-34D1-4EE8-8147-4D76CF112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CD50850-3739-403F-8953-6C028083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AC986A0-19B0-4FA2-AE59-5934D2DB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FE01DC5-771B-4574-A7C6-2327B1609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851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F5EE7-71ED-4843-93C7-2C6A5FDD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3502728-CCAD-42DE-8E5F-C05E3BB23F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5B6C2B6-2555-45E1-A650-828E2190F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6535996-CCD1-486A-A2D0-D22D27F6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950C9AD-17E2-41F7-9150-EC6F6E21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DAFFA23-6344-4E0E-84AD-DC3736D6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716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AFB02632-0D10-455A-810B-6E1522D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2E6250F-95DC-4D92-9CE9-DBEEC4CA9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A01BA50-3965-4C6D-A461-FCA9A6218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FFFEC-01DF-4B82-849A-D40333231A6B}" type="datetimeFigureOut">
              <a:rPr lang="pt-PT" smtClean="0"/>
              <a:t>29/11/2020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EB418FD-8CCC-4346-8FBE-39843CFBE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A74B6CE-388A-417F-917F-4A13857B0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C8B0A-DDDE-4422-8B6C-3D3E06EB7C0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4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32880" y="0"/>
            <a:ext cx="7772400" cy="1143000"/>
          </a:xfrm>
        </p:spPr>
        <p:txBody>
          <a:bodyPr/>
          <a:lstStyle/>
          <a:p>
            <a:r>
              <a:rPr lang="en-GB" dirty="0" err="1"/>
              <a:t>Turma</a:t>
            </a:r>
            <a:r>
              <a:rPr lang="en-GB" dirty="0"/>
              <a:t> de 3ª </a:t>
            </a:r>
            <a:r>
              <a:rPr lang="en-GB" dirty="0" err="1"/>
              <a:t>feira</a:t>
            </a:r>
            <a:endParaRPr lang="en-GB" dirty="0"/>
          </a:p>
        </p:txBody>
      </p:sp>
      <p:sp>
        <p:nvSpPr>
          <p:cNvPr id="5" name="Marcador de Posição de Conteúdo 2"/>
          <p:cNvSpPr>
            <a:spLocks noGrp="1"/>
          </p:cNvSpPr>
          <p:nvPr>
            <p:ph idx="1"/>
          </p:nvPr>
        </p:nvSpPr>
        <p:spPr>
          <a:xfrm>
            <a:off x="403697" y="986658"/>
            <a:ext cx="5384260" cy="5400599"/>
          </a:xfrm>
          <a:ln>
            <a:solidFill>
              <a:schemeClr val="bg2"/>
            </a:solidFill>
          </a:ln>
        </p:spPr>
        <p:txBody>
          <a:bodyPr>
            <a:normAutofit fontScale="62500" lnSpcReduction="20000"/>
          </a:bodyPr>
          <a:lstStyle/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G1 - Évora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  </a:t>
            </a:r>
            <a:r>
              <a:rPr lang="en-GB" i="1" dirty="0" err="1"/>
              <a:t>Amendoal</a:t>
            </a:r>
            <a:r>
              <a:rPr lang="en-GB" i="1" dirty="0"/>
              <a:t> – </a:t>
            </a:r>
            <a:r>
              <a:rPr lang="en-GB" i="1" dirty="0" err="1"/>
              <a:t>Localizada</a:t>
            </a:r>
            <a:r>
              <a:rPr lang="en-GB" i="1" dirty="0"/>
              <a:t> – Franco-</a:t>
            </a:r>
            <a:r>
              <a:rPr lang="en-GB" i="1" dirty="0" err="1"/>
              <a:t>arenoso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G2 - </a:t>
            </a:r>
            <a:r>
              <a:rPr lang="en-GB" dirty="0" err="1"/>
              <a:t>Elvas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 </a:t>
            </a:r>
            <a:r>
              <a:rPr lang="en-GB" i="1" dirty="0" err="1"/>
              <a:t>Girassol</a:t>
            </a:r>
            <a:r>
              <a:rPr lang="en-GB" i="1" dirty="0"/>
              <a:t> – </a:t>
            </a:r>
            <a:r>
              <a:rPr lang="en-GB" i="1" dirty="0" err="1"/>
              <a:t>Aspersão</a:t>
            </a:r>
            <a:r>
              <a:rPr lang="en-GB" i="1" dirty="0"/>
              <a:t>-Franco-</a:t>
            </a:r>
            <a:r>
              <a:rPr lang="en-GB" i="1" dirty="0" err="1"/>
              <a:t>Argilo</a:t>
            </a:r>
            <a:r>
              <a:rPr lang="en-GB" i="1" dirty="0"/>
              <a:t>-</a:t>
            </a:r>
            <a:r>
              <a:rPr lang="en-GB" i="1" dirty="0" err="1"/>
              <a:t>Limoso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G3a – Vila Real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 </a:t>
            </a:r>
            <a:r>
              <a:rPr lang="en-GB" i="1" dirty="0" err="1"/>
              <a:t>Vinha</a:t>
            </a:r>
            <a:r>
              <a:rPr lang="en-GB" i="1" dirty="0"/>
              <a:t> - </a:t>
            </a:r>
            <a:r>
              <a:rPr lang="en-GB" i="1" dirty="0" err="1"/>
              <a:t>Localizada</a:t>
            </a:r>
            <a:r>
              <a:rPr lang="en-GB" i="1" dirty="0"/>
              <a:t> – Franco- </a:t>
            </a:r>
            <a:r>
              <a:rPr lang="en-GB" i="1" dirty="0" err="1"/>
              <a:t>arenoso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G3b – </a:t>
            </a:r>
            <a:r>
              <a:rPr lang="en-GB" dirty="0" err="1"/>
              <a:t>Anadia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           Batata – </a:t>
            </a:r>
            <a:r>
              <a:rPr lang="en-GB" dirty="0" err="1"/>
              <a:t>Aspersão</a:t>
            </a:r>
            <a:r>
              <a:rPr lang="en-GB" dirty="0"/>
              <a:t>-Franco-</a:t>
            </a:r>
            <a:r>
              <a:rPr lang="en-GB" dirty="0" err="1"/>
              <a:t>arenoso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G4 - Coimbra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</a:t>
            </a:r>
            <a:r>
              <a:rPr lang="en-GB" i="1" dirty="0" err="1"/>
              <a:t>Macieira</a:t>
            </a:r>
            <a:r>
              <a:rPr lang="en-GB" i="1" dirty="0"/>
              <a:t> – </a:t>
            </a:r>
            <a:r>
              <a:rPr lang="en-GB" i="1" dirty="0" err="1"/>
              <a:t>Localizada</a:t>
            </a:r>
            <a:r>
              <a:rPr lang="en-GB" i="1" dirty="0"/>
              <a:t> – Franco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G5 - </a:t>
            </a:r>
            <a:r>
              <a:rPr lang="en-GB" dirty="0" err="1"/>
              <a:t>Alcobaça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Pereira –</a:t>
            </a:r>
            <a:r>
              <a:rPr lang="en-GB" i="1" dirty="0" err="1"/>
              <a:t>Localizada</a:t>
            </a:r>
            <a:r>
              <a:rPr lang="en-GB" i="1" dirty="0"/>
              <a:t> – Franco-</a:t>
            </a:r>
            <a:r>
              <a:rPr lang="en-GB" i="1" dirty="0" err="1"/>
              <a:t>arenoso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G6 - ???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G7 – Castelo de Vide</a:t>
            </a:r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 </a:t>
            </a:r>
            <a:r>
              <a:rPr lang="en-GB" i="1" dirty="0" err="1"/>
              <a:t>Amendoal</a:t>
            </a:r>
            <a:r>
              <a:rPr lang="en-GB" i="1" dirty="0"/>
              <a:t>– </a:t>
            </a:r>
            <a:r>
              <a:rPr lang="en-GB" i="1" dirty="0" err="1"/>
              <a:t>Localizada</a:t>
            </a:r>
            <a:r>
              <a:rPr lang="en-GB" i="1" dirty="0"/>
              <a:t> – Franco-</a:t>
            </a:r>
            <a:r>
              <a:rPr lang="en-GB" i="1" dirty="0" err="1"/>
              <a:t>argiloso</a:t>
            </a:r>
            <a:endParaRPr lang="en-GB" i="1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dirty="0"/>
              <a:t>G8 – </a:t>
            </a:r>
            <a:r>
              <a:rPr lang="en-GB" dirty="0" err="1"/>
              <a:t>Montijo</a:t>
            </a:r>
            <a:endParaRPr lang="en-GB" dirty="0"/>
          </a:p>
          <a:p>
            <a:pPr marL="68580" indent="0">
              <a:buClr>
                <a:schemeClr val="tx1"/>
              </a:buClr>
              <a:buNone/>
            </a:pPr>
            <a:r>
              <a:rPr lang="en-GB" i="1" dirty="0"/>
              <a:t>          </a:t>
            </a:r>
            <a:r>
              <a:rPr lang="en-GB" i="1" dirty="0" err="1"/>
              <a:t>Milho</a:t>
            </a:r>
            <a:r>
              <a:rPr lang="en-GB" i="1" dirty="0"/>
              <a:t> – </a:t>
            </a:r>
            <a:r>
              <a:rPr lang="en-GB" i="1" dirty="0" err="1"/>
              <a:t>Aspersão</a:t>
            </a:r>
            <a:r>
              <a:rPr lang="en-GB" i="1" dirty="0"/>
              <a:t> – Franco-</a:t>
            </a:r>
            <a:r>
              <a:rPr lang="en-GB" i="1" dirty="0" err="1"/>
              <a:t>argilo</a:t>
            </a:r>
            <a:r>
              <a:rPr lang="en-GB" i="1" dirty="0"/>
              <a:t>-</a:t>
            </a:r>
            <a:r>
              <a:rPr lang="en-GB" i="1" dirty="0" err="1"/>
              <a:t>limoso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18260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48417A-461A-433A-A497-AD60E31CE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0" r="12956"/>
          <a:stretch/>
        </p:blipFill>
        <p:spPr>
          <a:xfrm>
            <a:off x="4616517" y="98303"/>
            <a:ext cx="6758925" cy="6759526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6810">
            <a:off x="5253387" y="1401381"/>
            <a:ext cx="5658692" cy="403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9705" y="928165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4807497" y="6373889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5974404" y="5047163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reeform 9"/>
          <p:cNvSpPr/>
          <p:nvPr/>
        </p:nvSpPr>
        <p:spPr>
          <a:xfrm>
            <a:off x="4879540" y="181156"/>
            <a:ext cx="6219645" cy="6447172"/>
          </a:xfrm>
          <a:custGeom>
            <a:avLst/>
            <a:gdLst>
              <a:gd name="connsiteX0" fmla="*/ 7808 w 5356466"/>
              <a:gd name="connsiteY0" fmla="*/ 1891088 h 5689387"/>
              <a:gd name="connsiteX1" fmla="*/ 2322991 w 5356466"/>
              <a:gd name="connsiteY1" fmla="*/ 52561 h 5689387"/>
              <a:gd name="connsiteX2" fmla="*/ 5348293 w 5356466"/>
              <a:gd name="connsiteY2" fmla="*/ 3826893 h 5689387"/>
              <a:gd name="connsiteX3" fmla="*/ 3110931 w 5356466"/>
              <a:gd name="connsiteY3" fmla="*/ 5636237 h 5689387"/>
              <a:gd name="connsiteX4" fmla="*/ 7808 w 5356466"/>
              <a:gd name="connsiteY4" fmla="*/ 1891088 h 5689387"/>
              <a:gd name="connsiteX0" fmla="*/ 7808 w 5356466"/>
              <a:gd name="connsiteY0" fmla="*/ 1891088 h 5689387"/>
              <a:gd name="connsiteX1" fmla="*/ 2322991 w 5356466"/>
              <a:gd name="connsiteY1" fmla="*/ 52561 h 5689387"/>
              <a:gd name="connsiteX2" fmla="*/ 5348293 w 5356466"/>
              <a:gd name="connsiteY2" fmla="*/ 3826893 h 5689387"/>
              <a:gd name="connsiteX3" fmla="*/ 3110931 w 5356466"/>
              <a:gd name="connsiteY3" fmla="*/ 5636237 h 5689387"/>
              <a:gd name="connsiteX4" fmla="*/ 7808 w 5356466"/>
              <a:gd name="connsiteY4" fmla="*/ 1891088 h 5689387"/>
              <a:gd name="connsiteX0" fmla="*/ 0 w 5348658"/>
              <a:gd name="connsiteY0" fmla="*/ 1838527 h 5636826"/>
              <a:gd name="connsiteX1" fmla="*/ 2315183 w 5348658"/>
              <a:gd name="connsiteY1" fmla="*/ 0 h 5636826"/>
              <a:gd name="connsiteX2" fmla="*/ 5340485 w 5348658"/>
              <a:gd name="connsiteY2" fmla="*/ 3774332 h 5636826"/>
              <a:gd name="connsiteX3" fmla="*/ 3103123 w 5348658"/>
              <a:gd name="connsiteY3" fmla="*/ 5583676 h 5636826"/>
              <a:gd name="connsiteX4" fmla="*/ 0 w 5348658"/>
              <a:gd name="connsiteY4" fmla="*/ 1838527 h 5636826"/>
              <a:gd name="connsiteX0" fmla="*/ 0 w 5348658"/>
              <a:gd name="connsiteY0" fmla="*/ 1838527 h 5636826"/>
              <a:gd name="connsiteX1" fmla="*/ 2315183 w 5348658"/>
              <a:gd name="connsiteY1" fmla="*/ 0 h 5636826"/>
              <a:gd name="connsiteX2" fmla="*/ 5340485 w 5348658"/>
              <a:gd name="connsiteY2" fmla="*/ 3774332 h 5636826"/>
              <a:gd name="connsiteX3" fmla="*/ 3103123 w 5348658"/>
              <a:gd name="connsiteY3" fmla="*/ 5583676 h 5636826"/>
              <a:gd name="connsiteX4" fmla="*/ 0 w 5348658"/>
              <a:gd name="connsiteY4" fmla="*/ 1838527 h 5636826"/>
              <a:gd name="connsiteX0" fmla="*/ 0 w 5340485"/>
              <a:gd name="connsiteY0" fmla="*/ 1838527 h 5583676"/>
              <a:gd name="connsiteX1" fmla="*/ 2315183 w 5340485"/>
              <a:gd name="connsiteY1" fmla="*/ 0 h 5583676"/>
              <a:gd name="connsiteX2" fmla="*/ 5340485 w 5340485"/>
              <a:gd name="connsiteY2" fmla="*/ 3774332 h 5583676"/>
              <a:gd name="connsiteX3" fmla="*/ 3103123 w 5340485"/>
              <a:gd name="connsiteY3" fmla="*/ 5583676 h 5583676"/>
              <a:gd name="connsiteX4" fmla="*/ 0 w 5340485"/>
              <a:gd name="connsiteY4" fmla="*/ 1838527 h 5583676"/>
              <a:gd name="connsiteX0" fmla="*/ 0 w 5340485"/>
              <a:gd name="connsiteY0" fmla="*/ 1838527 h 6636099"/>
              <a:gd name="connsiteX1" fmla="*/ 2315183 w 5340485"/>
              <a:gd name="connsiteY1" fmla="*/ 0 h 6636099"/>
              <a:gd name="connsiteX2" fmla="*/ 5340485 w 5340485"/>
              <a:gd name="connsiteY2" fmla="*/ 3774332 h 6636099"/>
              <a:gd name="connsiteX3" fmla="*/ 3180161 w 5340485"/>
              <a:gd name="connsiteY3" fmla="*/ 6636099 h 6636099"/>
              <a:gd name="connsiteX4" fmla="*/ 0 w 5340485"/>
              <a:gd name="connsiteY4" fmla="*/ 1838527 h 6636099"/>
              <a:gd name="connsiteX0" fmla="*/ 0 w 5564594"/>
              <a:gd name="connsiteY0" fmla="*/ 1838527 h 6636099"/>
              <a:gd name="connsiteX1" fmla="*/ 2315183 w 5564594"/>
              <a:gd name="connsiteY1" fmla="*/ 0 h 6636099"/>
              <a:gd name="connsiteX2" fmla="*/ 5564594 w 5564594"/>
              <a:gd name="connsiteY2" fmla="*/ 4317796 h 6636099"/>
              <a:gd name="connsiteX3" fmla="*/ 3180161 w 5564594"/>
              <a:gd name="connsiteY3" fmla="*/ 6636099 h 6636099"/>
              <a:gd name="connsiteX4" fmla="*/ 0 w 5564594"/>
              <a:gd name="connsiteY4" fmla="*/ 1838527 h 6636099"/>
              <a:gd name="connsiteX0" fmla="*/ 0 w 5564594"/>
              <a:gd name="connsiteY0" fmla="*/ 2304353 h 7101925"/>
              <a:gd name="connsiteX1" fmla="*/ 2399224 w 5564594"/>
              <a:gd name="connsiteY1" fmla="*/ 0 h 7101925"/>
              <a:gd name="connsiteX2" fmla="*/ 5564594 w 5564594"/>
              <a:gd name="connsiteY2" fmla="*/ 4783622 h 7101925"/>
              <a:gd name="connsiteX3" fmla="*/ 3180161 w 5564594"/>
              <a:gd name="connsiteY3" fmla="*/ 7101925 h 7101925"/>
              <a:gd name="connsiteX4" fmla="*/ 0 w 5564594"/>
              <a:gd name="connsiteY4" fmla="*/ 2304353 h 7101925"/>
              <a:gd name="connsiteX0" fmla="*/ 0 w 5756778"/>
              <a:gd name="connsiteY0" fmla="*/ 2179821 h 7101925"/>
              <a:gd name="connsiteX1" fmla="*/ 2591408 w 5756778"/>
              <a:gd name="connsiteY1" fmla="*/ 0 h 7101925"/>
              <a:gd name="connsiteX2" fmla="*/ 5756778 w 5756778"/>
              <a:gd name="connsiteY2" fmla="*/ 4783622 h 7101925"/>
              <a:gd name="connsiteX3" fmla="*/ 3372345 w 5756778"/>
              <a:gd name="connsiteY3" fmla="*/ 7101925 h 7101925"/>
              <a:gd name="connsiteX4" fmla="*/ 0 w 5756778"/>
              <a:gd name="connsiteY4" fmla="*/ 2179821 h 7101925"/>
              <a:gd name="connsiteX0" fmla="*/ 0 w 6036318"/>
              <a:gd name="connsiteY0" fmla="*/ 2179821 h 7101925"/>
              <a:gd name="connsiteX1" fmla="*/ 2591408 w 6036318"/>
              <a:gd name="connsiteY1" fmla="*/ 0 h 7101925"/>
              <a:gd name="connsiteX2" fmla="*/ 6036318 w 6036318"/>
              <a:gd name="connsiteY2" fmla="*/ 4726145 h 7101925"/>
              <a:gd name="connsiteX3" fmla="*/ 3372345 w 6036318"/>
              <a:gd name="connsiteY3" fmla="*/ 7101925 h 7101925"/>
              <a:gd name="connsiteX4" fmla="*/ 0 w 6036318"/>
              <a:gd name="connsiteY4" fmla="*/ 2179821 h 7101925"/>
              <a:gd name="connsiteX0" fmla="*/ 0 w 6036318"/>
              <a:gd name="connsiteY0" fmla="*/ 2179821 h 6919918"/>
              <a:gd name="connsiteX1" fmla="*/ 2591408 w 6036318"/>
              <a:gd name="connsiteY1" fmla="*/ 0 h 6919918"/>
              <a:gd name="connsiteX2" fmla="*/ 6036318 w 6036318"/>
              <a:gd name="connsiteY2" fmla="*/ 4726145 h 6919918"/>
              <a:gd name="connsiteX3" fmla="*/ 3512115 w 6036318"/>
              <a:gd name="connsiteY3" fmla="*/ 6919918 h 6919918"/>
              <a:gd name="connsiteX4" fmla="*/ 0 w 6036318"/>
              <a:gd name="connsiteY4" fmla="*/ 2179821 h 6919918"/>
              <a:gd name="connsiteX0" fmla="*/ 0 w 6036318"/>
              <a:gd name="connsiteY0" fmla="*/ 2380987 h 7121084"/>
              <a:gd name="connsiteX1" fmla="*/ 3063132 w 6036318"/>
              <a:gd name="connsiteY1" fmla="*/ 0 h 7121084"/>
              <a:gd name="connsiteX2" fmla="*/ 6036318 w 6036318"/>
              <a:gd name="connsiteY2" fmla="*/ 4927311 h 7121084"/>
              <a:gd name="connsiteX3" fmla="*/ 3512115 w 6036318"/>
              <a:gd name="connsiteY3" fmla="*/ 7121084 h 7121084"/>
              <a:gd name="connsiteX4" fmla="*/ 0 w 6036318"/>
              <a:gd name="connsiteY4" fmla="*/ 2380987 h 7121084"/>
              <a:gd name="connsiteX0" fmla="*/ 0 w 6202295"/>
              <a:gd name="connsiteY0" fmla="*/ 3453878 h 7121084"/>
              <a:gd name="connsiteX1" fmla="*/ 3229109 w 6202295"/>
              <a:gd name="connsiteY1" fmla="*/ 0 h 7121084"/>
              <a:gd name="connsiteX2" fmla="*/ 6202295 w 6202295"/>
              <a:gd name="connsiteY2" fmla="*/ 4927311 h 7121084"/>
              <a:gd name="connsiteX3" fmla="*/ 3678092 w 6202295"/>
              <a:gd name="connsiteY3" fmla="*/ 7121084 h 7121084"/>
              <a:gd name="connsiteX4" fmla="*/ 0 w 6202295"/>
              <a:gd name="connsiteY4" fmla="*/ 3453878 h 7121084"/>
              <a:gd name="connsiteX0" fmla="*/ 0 w 6202295"/>
              <a:gd name="connsiteY0" fmla="*/ 3453878 h 7159402"/>
              <a:gd name="connsiteX1" fmla="*/ 3229109 w 6202295"/>
              <a:gd name="connsiteY1" fmla="*/ 0 h 7159402"/>
              <a:gd name="connsiteX2" fmla="*/ 6202295 w 6202295"/>
              <a:gd name="connsiteY2" fmla="*/ 4927311 h 7159402"/>
              <a:gd name="connsiteX3" fmla="*/ 2586138 w 6202295"/>
              <a:gd name="connsiteY3" fmla="*/ 7159402 h 7159402"/>
              <a:gd name="connsiteX4" fmla="*/ 0 w 6202295"/>
              <a:gd name="connsiteY4" fmla="*/ 3453878 h 7159402"/>
              <a:gd name="connsiteX0" fmla="*/ 0 w 6298386"/>
              <a:gd name="connsiteY0" fmla="*/ 3453878 h 7159402"/>
              <a:gd name="connsiteX1" fmla="*/ 3229109 w 6298386"/>
              <a:gd name="connsiteY1" fmla="*/ 0 h 7159402"/>
              <a:gd name="connsiteX2" fmla="*/ 6298386 w 6298386"/>
              <a:gd name="connsiteY2" fmla="*/ 4228017 h 7159402"/>
              <a:gd name="connsiteX3" fmla="*/ 2586138 w 6298386"/>
              <a:gd name="connsiteY3" fmla="*/ 7159402 h 7159402"/>
              <a:gd name="connsiteX4" fmla="*/ 0 w 6298386"/>
              <a:gd name="connsiteY4" fmla="*/ 3453878 h 715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8386" h="7159402">
                <a:moveTo>
                  <a:pt x="0" y="3453878"/>
                </a:moveTo>
                <a:lnTo>
                  <a:pt x="3229109" y="0"/>
                </a:lnTo>
                <a:lnTo>
                  <a:pt x="6298386" y="4228017"/>
                </a:lnTo>
                <a:lnTo>
                  <a:pt x="2586138" y="7159402"/>
                </a:lnTo>
                <a:lnTo>
                  <a:pt x="0" y="3453878"/>
                </a:lnTo>
                <a:close/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5CF9B4-30FE-4FA5-8B33-CFC7B1D19EB1}"/>
              </a:ext>
            </a:extLst>
          </p:cNvPr>
          <p:cNvSpPr/>
          <p:nvPr/>
        </p:nvSpPr>
        <p:spPr>
          <a:xfrm>
            <a:off x="388110" y="6284068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DC69EB-D6D5-44C2-8069-3923903BE036}"/>
              </a:ext>
            </a:extLst>
          </p:cNvPr>
          <p:cNvSpPr txBox="1"/>
          <p:nvPr/>
        </p:nvSpPr>
        <p:spPr>
          <a:xfrm>
            <a:off x="850917" y="6176834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</p:spTree>
    <p:extLst>
      <p:ext uri="{BB962C8B-B14F-4D97-AF65-F5344CB8AC3E}">
        <p14:creationId xmlns:p14="http://schemas.microsoft.com/office/powerpoint/2010/main" val="331449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t="24250" b="21375"/>
          <a:stretch/>
        </p:blipFill>
        <p:spPr bwMode="auto">
          <a:xfrm rot="10800000">
            <a:off x="2349954" y="221853"/>
            <a:ext cx="8906300" cy="499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1976593" y="5379763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15143"/>
          <a:stretch/>
        </p:blipFill>
        <p:spPr bwMode="auto">
          <a:xfrm>
            <a:off x="4567150" y="1032666"/>
            <a:ext cx="6730644" cy="390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7810876" y="4742871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412995" y="221853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2</a:t>
            </a:r>
          </a:p>
        </p:txBody>
      </p:sp>
      <p:sp>
        <p:nvSpPr>
          <p:cNvPr id="20" name="Freeform 19"/>
          <p:cNvSpPr/>
          <p:nvPr/>
        </p:nvSpPr>
        <p:spPr>
          <a:xfrm>
            <a:off x="5029199" y="740570"/>
            <a:ext cx="5539081" cy="4143018"/>
          </a:xfrm>
          <a:custGeom>
            <a:avLst/>
            <a:gdLst>
              <a:gd name="connsiteX0" fmla="*/ 0 w 5205652"/>
              <a:gd name="connsiteY0" fmla="*/ 412738 h 3826035"/>
              <a:gd name="connsiteX1" fmla="*/ 97277 w 5205652"/>
              <a:gd name="connsiteY1" fmla="*/ 403010 h 3826035"/>
              <a:gd name="connsiteX2" fmla="*/ 1352145 w 5205652"/>
              <a:gd name="connsiteY2" fmla="*/ 247368 h 3826035"/>
              <a:gd name="connsiteX3" fmla="*/ 2500009 w 5205652"/>
              <a:gd name="connsiteY3" fmla="*/ 101453 h 3826035"/>
              <a:gd name="connsiteX4" fmla="*/ 4562273 w 5205652"/>
              <a:gd name="connsiteY4" fmla="*/ 296006 h 3826035"/>
              <a:gd name="connsiteX5" fmla="*/ 4961107 w 5205652"/>
              <a:gd name="connsiteY5" fmla="*/ 3272670 h 3826035"/>
              <a:gd name="connsiteX6" fmla="*/ 1118681 w 5205652"/>
              <a:gd name="connsiteY6" fmla="*/ 3759053 h 3826035"/>
              <a:gd name="connsiteX7" fmla="*/ 593388 w 5205652"/>
              <a:gd name="connsiteY7" fmla="*/ 2416636 h 3826035"/>
              <a:gd name="connsiteX8" fmla="*/ 486383 w 5205652"/>
              <a:gd name="connsiteY8" fmla="*/ 1638423 h 3826035"/>
              <a:gd name="connsiteX9" fmla="*/ 262647 w 5205652"/>
              <a:gd name="connsiteY9" fmla="*/ 860210 h 3826035"/>
              <a:gd name="connsiteX10" fmla="*/ 0 w 5205652"/>
              <a:gd name="connsiteY10" fmla="*/ 412738 h 3826035"/>
              <a:gd name="connsiteX0" fmla="*/ 0 w 5205652"/>
              <a:gd name="connsiteY0" fmla="*/ 412738 h 3759053"/>
              <a:gd name="connsiteX1" fmla="*/ 97277 w 5205652"/>
              <a:gd name="connsiteY1" fmla="*/ 403010 h 3759053"/>
              <a:gd name="connsiteX2" fmla="*/ 1352145 w 5205652"/>
              <a:gd name="connsiteY2" fmla="*/ 247368 h 3759053"/>
              <a:gd name="connsiteX3" fmla="*/ 2500009 w 5205652"/>
              <a:gd name="connsiteY3" fmla="*/ 101453 h 3759053"/>
              <a:gd name="connsiteX4" fmla="*/ 4562273 w 5205652"/>
              <a:gd name="connsiteY4" fmla="*/ 296006 h 3759053"/>
              <a:gd name="connsiteX5" fmla="*/ 4961107 w 5205652"/>
              <a:gd name="connsiteY5" fmla="*/ 3272670 h 3759053"/>
              <a:gd name="connsiteX6" fmla="*/ 1118681 w 5205652"/>
              <a:gd name="connsiteY6" fmla="*/ 3759053 h 3759053"/>
              <a:gd name="connsiteX7" fmla="*/ 593388 w 5205652"/>
              <a:gd name="connsiteY7" fmla="*/ 2416636 h 3759053"/>
              <a:gd name="connsiteX8" fmla="*/ 486383 w 5205652"/>
              <a:gd name="connsiteY8" fmla="*/ 1638423 h 3759053"/>
              <a:gd name="connsiteX9" fmla="*/ 262647 w 5205652"/>
              <a:gd name="connsiteY9" fmla="*/ 860210 h 3759053"/>
              <a:gd name="connsiteX10" fmla="*/ 0 w 5205652"/>
              <a:gd name="connsiteY10" fmla="*/ 412738 h 3759053"/>
              <a:gd name="connsiteX0" fmla="*/ 0 w 4961107"/>
              <a:gd name="connsiteY0" fmla="*/ 412738 h 3759053"/>
              <a:gd name="connsiteX1" fmla="*/ 97277 w 4961107"/>
              <a:gd name="connsiteY1" fmla="*/ 403010 h 3759053"/>
              <a:gd name="connsiteX2" fmla="*/ 1352145 w 4961107"/>
              <a:gd name="connsiteY2" fmla="*/ 247368 h 3759053"/>
              <a:gd name="connsiteX3" fmla="*/ 2500009 w 4961107"/>
              <a:gd name="connsiteY3" fmla="*/ 101453 h 3759053"/>
              <a:gd name="connsiteX4" fmla="*/ 4562273 w 4961107"/>
              <a:gd name="connsiteY4" fmla="*/ 296006 h 3759053"/>
              <a:gd name="connsiteX5" fmla="*/ 4961107 w 4961107"/>
              <a:gd name="connsiteY5" fmla="*/ 3272670 h 3759053"/>
              <a:gd name="connsiteX6" fmla="*/ 1118681 w 4961107"/>
              <a:gd name="connsiteY6" fmla="*/ 3759053 h 3759053"/>
              <a:gd name="connsiteX7" fmla="*/ 593388 w 4961107"/>
              <a:gd name="connsiteY7" fmla="*/ 2416636 h 3759053"/>
              <a:gd name="connsiteX8" fmla="*/ 486383 w 4961107"/>
              <a:gd name="connsiteY8" fmla="*/ 1638423 h 3759053"/>
              <a:gd name="connsiteX9" fmla="*/ 262647 w 4961107"/>
              <a:gd name="connsiteY9" fmla="*/ 860210 h 3759053"/>
              <a:gd name="connsiteX10" fmla="*/ 0 w 4961107"/>
              <a:gd name="connsiteY10" fmla="*/ 412738 h 3759053"/>
              <a:gd name="connsiteX0" fmla="*/ 0 w 4961107"/>
              <a:gd name="connsiteY0" fmla="*/ 311734 h 3658049"/>
              <a:gd name="connsiteX1" fmla="*/ 97277 w 4961107"/>
              <a:gd name="connsiteY1" fmla="*/ 302006 h 3658049"/>
              <a:gd name="connsiteX2" fmla="*/ 1352145 w 4961107"/>
              <a:gd name="connsiteY2" fmla="*/ 146364 h 3658049"/>
              <a:gd name="connsiteX3" fmla="*/ 2500009 w 4961107"/>
              <a:gd name="connsiteY3" fmla="*/ 449 h 3658049"/>
              <a:gd name="connsiteX4" fmla="*/ 4562273 w 4961107"/>
              <a:gd name="connsiteY4" fmla="*/ 195002 h 3658049"/>
              <a:gd name="connsiteX5" fmla="*/ 4961107 w 4961107"/>
              <a:gd name="connsiteY5" fmla="*/ 3171666 h 3658049"/>
              <a:gd name="connsiteX6" fmla="*/ 1118681 w 4961107"/>
              <a:gd name="connsiteY6" fmla="*/ 3658049 h 3658049"/>
              <a:gd name="connsiteX7" fmla="*/ 593388 w 4961107"/>
              <a:gd name="connsiteY7" fmla="*/ 2315632 h 3658049"/>
              <a:gd name="connsiteX8" fmla="*/ 486383 w 4961107"/>
              <a:gd name="connsiteY8" fmla="*/ 1537419 h 3658049"/>
              <a:gd name="connsiteX9" fmla="*/ 262647 w 4961107"/>
              <a:gd name="connsiteY9" fmla="*/ 759206 h 3658049"/>
              <a:gd name="connsiteX10" fmla="*/ 0 w 4961107"/>
              <a:gd name="connsiteY10" fmla="*/ 311734 h 3658049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225407 w 4923867"/>
              <a:gd name="connsiteY0" fmla="*/ 758757 h 3657600"/>
              <a:gd name="connsiteX1" fmla="*/ 60037 w 4923867"/>
              <a:gd name="connsiteY1" fmla="*/ 301557 h 3657600"/>
              <a:gd name="connsiteX2" fmla="*/ 1314905 w 4923867"/>
              <a:gd name="connsiteY2" fmla="*/ 145915 h 3657600"/>
              <a:gd name="connsiteX3" fmla="*/ 2462769 w 4923867"/>
              <a:gd name="connsiteY3" fmla="*/ 0 h 3657600"/>
              <a:gd name="connsiteX4" fmla="*/ 4525033 w 4923867"/>
              <a:gd name="connsiteY4" fmla="*/ 194553 h 3657600"/>
              <a:gd name="connsiteX5" fmla="*/ 4923867 w 4923867"/>
              <a:gd name="connsiteY5" fmla="*/ 3171217 h 3657600"/>
              <a:gd name="connsiteX6" fmla="*/ 1081441 w 4923867"/>
              <a:gd name="connsiteY6" fmla="*/ 3657600 h 3657600"/>
              <a:gd name="connsiteX7" fmla="*/ 556148 w 4923867"/>
              <a:gd name="connsiteY7" fmla="*/ 2315183 h 3657600"/>
              <a:gd name="connsiteX8" fmla="*/ 449143 w 4923867"/>
              <a:gd name="connsiteY8" fmla="*/ 1536970 h 3657600"/>
              <a:gd name="connsiteX9" fmla="*/ 225407 w 4923867"/>
              <a:gd name="connsiteY9" fmla="*/ 758757 h 3657600"/>
              <a:gd name="connsiteX0" fmla="*/ 165370 w 4863830"/>
              <a:gd name="connsiteY0" fmla="*/ 758757 h 3657600"/>
              <a:gd name="connsiteX1" fmla="*/ 0 w 4863830"/>
              <a:gd name="connsiteY1" fmla="*/ 301557 h 3657600"/>
              <a:gd name="connsiteX2" fmla="*/ 1254868 w 4863830"/>
              <a:gd name="connsiteY2" fmla="*/ 145915 h 3657600"/>
              <a:gd name="connsiteX3" fmla="*/ 2402732 w 4863830"/>
              <a:gd name="connsiteY3" fmla="*/ 0 h 3657600"/>
              <a:gd name="connsiteX4" fmla="*/ 4464996 w 4863830"/>
              <a:gd name="connsiteY4" fmla="*/ 194553 h 3657600"/>
              <a:gd name="connsiteX5" fmla="*/ 4863830 w 4863830"/>
              <a:gd name="connsiteY5" fmla="*/ 3171217 h 3657600"/>
              <a:gd name="connsiteX6" fmla="*/ 1021404 w 4863830"/>
              <a:gd name="connsiteY6" fmla="*/ 3657600 h 3657600"/>
              <a:gd name="connsiteX7" fmla="*/ 496111 w 4863830"/>
              <a:gd name="connsiteY7" fmla="*/ 2315183 h 3657600"/>
              <a:gd name="connsiteX8" fmla="*/ 389106 w 4863830"/>
              <a:gd name="connsiteY8" fmla="*/ 1536970 h 3657600"/>
              <a:gd name="connsiteX9" fmla="*/ 165370 w 4863830"/>
              <a:gd name="connsiteY9" fmla="*/ 758757 h 3657600"/>
              <a:gd name="connsiteX0" fmla="*/ 165370 w 4863830"/>
              <a:gd name="connsiteY0" fmla="*/ 612842 h 3511685"/>
              <a:gd name="connsiteX1" fmla="*/ 0 w 4863830"/>
              <a:gd name="connsiteY1" fmla="*/ 155642 h 3511685"/>
              <a:gd name="connsiteX2" fmla="*/ 1254868 w 4863830"/>
              <a:gd name="connsiteY2" fmla="*/ 0 h 3511685"/>
              <a:gd name="connsiteX3" fmla="*/ 4464996 w 4863830"/>
              <a:gd name="connsiteY3" fmla="*/ 48638 h 3511685"/>
              <a:gd name="connsiteX4" fmla="*/ 4863830 w 4863830"/>
              <a:gd name="connsiteY4" fmla="*/ 3025302 h 3511685"/>
              <a:gd name="connsiteX5" fmla="*/ 1021404 w 4863830"/>
              <a:gd name="connsiteY5" fmla="*/ 3511685 h 3511685"/>
              <a:gd name="connsiteX6" fmla="*/ 496111 w 4863830"/>
              <a:gd name="connsiteY6" fmla="*/ 2169268 h 3511685"/>
              <a:gd name="connsiteX7" fmla="*/ 389106 w 4863830"/>
              <a:gd name="connsiteY7" fmla="*/ 1391055 h 3511685"/>
              <a:gd name="connsiteX8" fmla="*/ 165370 w 4863830"/>
              <a:gd name="connsiteY8" fmla="*/ 612842 h 3511685"/>
              <a:gd name="connsiteX0" fmla="*/ 165370 w 4863830"/>
              <a:gd name="connsiteY0" fmla="*/ 564204 h 3463047"/>
              <a:gd name="connsiteX1" fmla="*/ 0 w 4863830"/>
              <a:gd name="connsiteY1" fmla="*/ 107004 h 3463047"/>
              <a:gd name="connsiteX2" fmla="*/ 4464996 w 4863830"/>
              <a:gd name="connsiteY2" fmla="*/ 0 h 3463047"/>
              <a:gd name="connsiteX3" fmla="*/ 4863830 w 4863830"/>
              <a:gd name="connsiteY3" fmla="*/ 2976664 h 3463047"/>
              <a:gd name="connsiteX4" fmla="*/ 1021404 w 4863830"/>
              <a:gd name="connsiteY4" fmla="*/ 3463047 h 3463047"/>
              <a:gd name="connsiteX5" fmla="*/ 496111 w 4863830"/>
              <a:gd name="connsiteY5" fmla="*/ 2120630 h 3463047"/>
              <a:gd name="connsiteX6" fmla="*/ 389106 w 4863830"/>
              <a:gd name="connsiteY6" fmla="*/ 1342417 h 3463047"/>
              <a:gd name="connsiteX7" fmla="*/ 165370 w 4863830"/>
              <a:gd name="connsiteY7" fmla="*/ 564204 h 3463047"/>
              <a:gd name="connsiteX0" fmla="*/ 165370 w 5419202"/>
              <a:gd name="connsiteY0" fmla="*/ 564204 h 3463047"/>
              <a:gd name="connsiteX1" fmla="*/ 0 w 5419202"/>
              <a:gd name="connsiteY1" fmla="*/ 107004 h 3463047"/>
              <a:gd name="connsiteX2" fmla="*/ 4464996 w 5419202"/>
              <a:gd name="connsiteY2" fmla="*/ 0 h 3463047"/>
              <a:gd name="connsiteX3" fmla="*/ 5419202 w 5419202"/>
              <a:gd name="connsiteY3" fmla="*/ 3038743 h 3463047"/>
              <a:gd name="connsiteX4" fmla="*/ 1021404 w 5419202"/>
              <a:gd name="connsiteY4" fmla="*/ 3463047 h 3463047"/>
              <a:gd name="connsiteX5" fmla="*/ 496111 w 5419202"/>
              <a:gd name="connsiteY5" fmla="*/ 2120630 h 3463047"/>
              <a:gd name="connsiteX6" fmla="*/ 389106 w 5419202"/>
              <a:gd name="connsiteY6" fmla="*/ 1342417 h 3463047"/>
              <a:gd name="connsiteX7" fmla="*/ 165370 w 5419202"/>
              <a:gd name="connsiteY7" fmla="*/ 564204 h 3463047"/>
              <a:gd name="connsiteX0" fmla="*/ 165370 w 5419202"/>
              <a:gd name="connsiteY0" fmla="*/ 548685 h 3447528"/>
              <a:gd name="connsiteX1" fmla="*/ 0 w 5419202"/>
              <a:gd name="connsiteY1" fmla="*/ 91485 h 3447528"/>
              <a:gd name="connsiteX2" fmla="*/ 4707082 w 5419202"/>
              <a:gd name="connsiteY2" fmla="*/ 0 h 3447528"/>
              <a:gd name="connsiteX3" fmla="*/ 5419202 w 5419202"/>
              <a:gd name="connsiteY3" fmla="*/ 3023224 h 3447528"/>
              <a:gd name="connsiteX4" fmla="*/ 1021404 w 5419202"/>
              <a:gd name="connsiteY4" fmla="*/ 3447528 h 3447528"/>
              <a:gd name="connsiteX5" fmla="*/ 496111 w 5419202"/>
              <a:gd name="connsiteY5" fmla="*/ 2105111 h 3447528"/>
              <a:gd name="connsiteX6" fmla="*/ 389106 w 5419202"/>
              <a:gd name="connsiteY6" fmla="*/ 1326898 h 3447528"/>
              <a:gd name="connsiteX7" fmla="*/ 165370 w 5419202"/>
              <a:gd name="connsiteY7" fmla="*/ 548685 h 3447528"/>
              <a:gd name="connsiteX0" fmla="*/ 165370 w 5419202"/>
              <a:gd name="connsiteY0" fmla="*/ 548685 h 3447528"/>
              <a:gd name="connsiteX1" fmla="*/ 0 w 5419202"/>
              <a:gd name="connsiteY1" fmla="*/ 91485 h 3447528"/>
              <a:gd name="connsiteX2" fmla="*/ 4707082 w 5419202"/>
              <a:gd name="connsiteY2" fmla="*/ 0 h 3447528"/>
              <a:gd name="connsiteX3" fmla="*/ 5419202 w 5419202"/>
              <a:gd name="connsiteY3" fmla="*/ 3023224 h 3447528"/>
              <a:gd name="connsiteX4" fmla="*/ 1021404 w 5419202"/>
              <a:gd name="connsiteY4" fmla="*/ 3447528 h 3447528"/>
              <a:gd name="connsiteX5" fmla="*/ 389106 w 5419202"/>
              <a:gd name="connsiteY5" fmla="*/ 1326898 h 3447528"/>
              <a:gd name="connsiteX6" fmla="*/ 165370 w 5419202"/>
              <a:gd name="connsiteY6" fmla="*/ 548685 h 3447528"/>
              <a:gd name="connsiteX0" fmla="*/ 165370 w 5419202"/>
              <a:gd name="connsiteY0" fmla="*/ 859083 h 3757926"/>
              <a:gd name="connsiteX1" fmla="*/ 0 w 5419202"/>
              <a:gd name="connsiteY1" fmla="*/ 401883 h 3757926"/>
              <a:gd name="connsiteX2" fmla="*/ 4742683 w 5419202"/>
              <a:gd name="connsiteY2" fmla="*/ 0 h 3757926"/>
              <a:gd name="connsiteX3" fmla="*/ 5419202 w 5419202"/>
              <a:gd name="connsiteY3" fmla="*/ 3333622 h 3757926"/>
              <a:gd name="connsiteX4" fmla="*/ 1021404 w 5419202"/>
              <a:gd name="connsiteY4" fmla="*/ 3757926 h 3757926"/>
              <a:gd name="connsiteX5" fmla="*/ 389106 w 5419202"/>
              <a:gd name="connsiteY5" fmla="*/ 1637296 h 3757926"/>
              <a:gd name="connsiteX6" fmla="*/ 165370 w 5419202"/>
              <a:gd name="connsiteY6" fmla="*/ 859083 h 3757926"/>
              <a:gd name="connsiteX0" fmla="*/ 165370 w 5597206"/>
              <a:gd name="connsiteY0" fmla="*/ 859083 h 3757926"/>
              <a:gd name="connsiteX1" fmla="*/ 0 w 5597206"/>
              <a:gd name="connsiteY1" fmla="*/ 401883 h 3757926"/>
              <a:gd name="connsiteX2" fmla="*/ 4742683 w 5597206"/>
              <a:gd name="connsiteY2" fmla="*/ 0 h 3757926"/>
              <a:gd name="connsiteX3" fmla="*/ 5597206 w 5597206"/>
              <a:gd name="connsiteY3" fmla="*/ 3403461 h 3757926"/>
              <a:gd name="connsiteX4" fmla="*/ 1021404 w 5597206"/>
              <a:gd name="connsiteY4" fmla="*/ 3757926 h 3757926"/>
              <a:gd name="connsiteX5" fmla="*/ 389106 w 5597206"/>
              <a:gd name="connsiteY5" fmla="*/ 1637296 h 3757926"/>
              <a:gd name="connsiteX6" fmla="*/ 165370 w 5597206"/>
              <a:gd name="connsiteY6" fmla="*/ 859083 h 3757926"/>
              <a:gd name="connsiteX0" fmla="*/ 0 w 5431836"/>
              <a:gd name="connsiteY0" fmla="*/ 859083 h 3757926"/>
              <a:gd name="connsiteX1" fmla="*/ 859932 w 5431836"/>
              <a:gd name="connsiteY1" fmla="*/ 495003 h 3757926"/>
              <a:gd name="connsiteX2" fmla="*/ 4577313 w 5431836"/>
              <a:gd name="connsiteY2" fmla="*/ 0 h 3757926"/>
              <a:gd name="connsiteX3" fmla="*/ 5431836 w 5431836"/>
              <a:gd name="connsiteY3" fmla="*/ 3403461 h 3757926"/>
              <a:gd name="connsiteX4" fmla="*/ 856034 w 5431836"/>
              <a:gd name="connsiteY4" fmla="*/ 3757926 h 3757926"/>
              <a:gd name="connsiteX5" fmla="*/ 223736 w 5431836"/>
              <a:gd name="connsiteY5" fmla="*/ 1637296 h 3757926"/>
              <a:gd name="connsiteX6" fmla="*/ 0 w 5431836"/>
              <a:gd name="connsiteY6" fmla="*/ 859083 h 3757926"/>
              <a:gd name="connsiteX0" fmla="*/ 0 w 5431836"/>
              <a:gd name="connsiteY0" fmla="*/ 859083 h 3726886"/>
              <a:gd name="connsiteX1" fmla="*/ 859932 w 5431836"/>
              <a:gd name="connsiteY1" fmla="*/ 495003 h 3726886"/>
              <a:gd name="connsiteX2" fmla="*/ 4577313 w 5431836"/>
              <a:gd name="connsiteY2" fmla="*/ 0 h 3726886"/>
              <a:gd name="connsiteX3" fmla="*/ 5431836 w 5431836"/>
              <a:gd name="connsiteY3" fmla="*/ 3403461 h 3726886"/>
              <a:gd name="connsiteX4" fmla="*/ 1169321 w 5431836"/>
              <a:gd name="connsiteY4" fmla="*/ 3726886 h 3726886"/>
              <a:gd name="connsiteX5" fmla="*/ 223736 w 5431836"/>
              <a:gd name="connsiteY5" fmla="*/ 1637296 h 3726886"/>
              <a:gd name="connsiteX6" fmla="*/ 0 w 5431836"/>
              <a:gd name="connsiteY6" fmla="*/ 859083 h 3726886"/>
              <a:gd name="connsiteX0" fmla="*/ 0 w 5431836"/>
              <a:gd name="connsiteY0" fmla="*/ 859083 h 3726886"/>
              <a:gd name="connsiteX1" fmla="*/ 859932 w 5431836"/>
              <a:gd name="connsiteY1" fmla="*/ 495003 h 3726886"/>
              <a:gd name="connsiteX2" fmla="*/ 4577313 w 5431836"/>
              <a:gd name="connsiteY2" fmla="*/ 0 h 3726886"/>
              <a:gd name="connsiteX3" fmla="*/ 5431836 w 5431836"/>
              <a:gd name="connsiteY3" fmla="*/ 3403461 h 3726886"/>
              <a:gd name="connsiteX4" fmla="*/ 1169321 w 5431836"/>
              <a:gd name="connsiteY4" fmla="*/ 3726886 h 3726886"/>
              <a:gd name="connsiteX5" fmla="*/ 0 w 5431836"/>
              <a:gd name="connsiteY5" fmla="*/ 859083 h 3726886"/>
              <a:gd name="connsiteX0" fmla="*/ 0 w 5431836"/>
              <a:gd name="connsiteY0" fmla="*/ 859083 h 3726886"/>
              <a:gd name="connsiteX1" fmla="*/ 859932 w 5431836"/>
              <a:gd name="connsiteY1" fmla="*/ 495003 h 3726886"/>
              <a:gd name="connsiteX2" fmla="*/ 4577313 w 5431836"/>
              <a:gd name="connsiteY2" fmla="*/ 0 h 3726886"/>
              <a:gd name="connsiteX3" fmla="*/ 5431836 w 5431836"/>
              <a:gd name="connsiteY3" fmla="*/ 3403461 h 3726886"/>
              <a:gd name="connsiteX4" fmla="*/ 1169321 w 5431836"/>
              <a:gd name="connsiteY4" fmla="*/ 3726886 h 3726886"/>
              <a:gd name="connsiteX5" fmla="*/ 0 w 5431836"/>
              <a:gd name="connsiteY5" fmla="*/ 859083 h 3726886"/>
              <a:gd name="connsiteX0" fmla="*/ 309389 w 4571904"/>
              <a:gd name="connsiteY0" fmla="*/ 3726886 h 3726886"/>
              <a:gd name="connsiteX1" fmla="*/ 0 w 4571904"/>
              <a:gd name="connsiteY1" fmla="*/ 495003 h 3726886"/>
              <a:gd name="connsiteX2" fmla="*/ 3717381 w 4571904"/>
              <a:gd name="connsiteY2" fmla="*/ 0 h 3726886"/>
              <a:gd name="connsiteX3" fmla="*/ 4571904 w 4571904"/>
              <a:gd name="connsiteY3" fmla="*/ 3403461 h 3726886"/>
              <a:gd name="connsiteX4" fmla="*/ 309389 w 4571904"/>
              <a:gd name="connsiteY4" fmla="*/ 3726886 h 372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904" h="3726886">
                <a:moveTo>
                  <a:pt x="309389" y="3726886"/>
                </a:moveTo>
                <a:lnTo>
                  <a:pt x="0" y="495003"/>
                </a:lnTo>
                <a:lnTo>
                  <a:pt x="3717381" y="0"/>
                </a:lnTo>
                <a:lnTo>
                  <a:pt x="4571904" y="3403461"/>
                </a:lnTo>
                <a:lnTo>
                  <a:pt x="309389" y="3726886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368C04-8E3F-4A90-9B35-53CD542834BF}"/>
              </a:ext>
            </a:extLst>
          </p:cNvPr>
          <p:cNvSpPr/>
          <p:nvPr/>
        </p:nvSpPr>
        <p:spPr>
          <a:xfrm>
            <a:off x="1976393" y="5781670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4BD559-FB3B-480B-9634-9ACA45538204}"/>
              </a:ext>
            </a:extLst>
          </p:cNvPr>
          <p:cNvSpPr txBox="1"/>
          <p:nvPr/>
        </p:nvSpPr>
        <p:spPr>
          <a:xfrm>
            <a:off x="2355011" y="5708872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</p:spTree>
    <p:extLst>
      <p:ext uri="{BB962C8B-B14F-4D97-AF65-F5344CB8AC3E}">
        <p14:creationId xmlns:p14="http://schemas.microsoft.com/office/powerpoint/2010/main" val="278217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BA2A1D-0870-47D5-A24F-DA3E35513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37" y="64479"/>
            <a:ext cx="6647152" cy="4741062"/>
          </a:xfrm>
          <a:prstGeom prst="rect">
            <a:avLst/>
          </a:prstGeom>
        </p:spPr>
      </p:pic>
      <p:pic>
        <p:nvPicPr>
          <p:cNvPr id="11" name="Picture 61">
            <a:extLst>
              <a:ext uri="{FF2B5EF4-FFF2-40B4-BE49-F238E27FC236}">
                <a16:creationId xmlns:a16="http://schemas.microsoft.com/office/drawing/2014/main" id="{CB8E4A08-89CA-4A2E-9C7B-58DC77954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15143"/>
          <a:stretch/>
        </p:blipFill>
        <p:spPr bwMode="auto">
          <a:xfrm rot="947878">
            <a:off x="4722666" y="829488"/>
            <a:ext cx="5792447" cy="41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4264478" y="4860813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9613577" y="4693673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TextBox 20"/>
          <p:cNvSpPr txBox="1"/>
          <p:nvPr/>
        </p:nvSpPr>
        <p:spPr>
          <a:xfrm>
            <a:off x="2586214" y="34246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3a</a:t>
            </a:r>
          </a:p>
        </p:txBody>
      </p:sp>
      <p:sp>
        <p:nvSpPr>
          <p:cNvPr id="20" name="Freeform 19"/>
          <p:cNvSpPr/>
          <p:nvPr/>
        </p:nvSpPr>
        <p:spPr>
          <a:xfrm rot="16200000">
            <a:off x="5193337" y="-703891"/>
            <a:ext cx="4618161" cy="6178857"/>
          </a:xfrm>
          <a:custGeom>
            <a:avLst/>
            <a:gdLst>
              <a:gd name="connsiteX0" fmla="*/ 0 w 5205652"/>
              <a:gd name="connsiteY0" fmla="*/ 412738 h 3826035"/>
              <a:gd name="connsiteX1" fmla="*/ 97277 w 5205652"/>
              <a:gd name="connsiteY1" fmla="*/ 403010 h 3826035"/>
              <a:gd name="connsiteX2" fmla="*/ 1352145 w 5205652"/>
              <a:gd name="connsiteY2" fmla="*/ 247368 h 3826035"/>
              <a:gd name="connsiteX3" fmla="*/ 2500009 w 5205652"/>
              <a:gd name="connsiteY3" fmla="*/ 101453 h 3826035"/>
              <a:gd name="connsiteX4" fmla="*/ 4562273 w 5205652"/>
              <a:gd name="connsiteY4" fmla="*/ 296006 h 3826035"/>
              <a:gd name="connsiteX5" fmla="*/ 4961107 w 5205652"/>
              <a:gd name="connsiteY5" fmla="*/ 3272670 h 3826035"/>
              <a:gd name="connsiteX6" fmla="*/ 1118681 w 5205652"/>
              <a:gd name="connsiteY6" fmla="*/ 3759053 h 3826035"/>
              <a:gd name="connsiteX7" fmla="*/ 593388 w 5205652"/>
              <a:gd name="connsiteY7" fmla="*/ 2416636 h 3826035"/>
              <a:gd name="connsiteX8" fmla="*/ 486383 w 5205652"/>
              <a:gd name="connsiteY8" fmla="*/ 1638423 h 3826035"/>
              <a:gd name="connsiteX9" fmla="*/ 262647 w 5205652"/>
              <a:gd name="connsiteY9" fmla="*/ 860210 h 3826035"/>
              <a:gd name="connsiteX10" fmla="*/ 0 w 5205652"/>
              <a:gd name="connsiteY10" fmla="*/ 412738 h 3826035"/>
              <a:gd name="connsiteX0" fmla="*/ 0 w 5205652"/>
              <a:gd name="connsiteY0" fmla="*/ 412738 h 3759053"/>
              <a:gd name="connsiteX1" fmla="*/ 97277 w 5205652"/>
              <a:gd name="connsiteY1" fmla="*/ 403010 h 3759053"/>
              <a:gd name="connsiteX2" fmla="*/ 1352145 w 5205652"/>
              <a:gd name="connsiteY2" fmla="*/ 247368 h 3759053"/>
              <a:gd name="connsiteX3" fmla="*/ 2500009 w 5205652"/>
              <a:gd name="connsiteY3" fmla="*/ 101453 h 3759053"/>
              <a:gd name="connsiteX4" fmla="*/ 4562273 w 5205652"/>
              <a:gd name="connsiteY4" fmla="*/ 296006 h 3759053"/>
              <a:gd name="connsiteX5" fmla="*/ 4961107 w 5205652"/>
              <a:gd name="connsiteY5" fmla="*/ 3272670 h 3759053"/>
              <a:gd name="connsiteX6" fmla="*/ 1118681 w 5205652"/>
              <a:gd name="connsiteY6" fmla="*/ 3759053 h 3759053"/>
              <a:gd name="connsiteX7" fmla="*/ 593388 w 5205652"/>
              <a:gd name="connsiteY7" fmla="*/ 2416636 h 3759053"/>
              <a:gd name="connsiteX8" fmla="*/ 486383 w 5205652"/>
              <a:gd name="connsiteY8" fmla="*/ 1638423 h 3759053"/>
              <a:gd name="connsiteX9" fmla="*/ 262647 w 5205652"/>
              <a:gd name="connsiteY9" fmla="*/ 860210 h 3759053"/>
              <a:gd name="connsiteX10" fmla="*/ 0 w 5205652"/>
              <a:gd name="connsiteY10" fmla="*/ 412738 h 3759053"/>
              <a:gd name="connsiteX0" fmla="*/ 0 w 4961107"/>
              <a:gd name="connsiteY0" fmla="*/ 412738 h 3759053"/>
              <a:gd name="connsiteX1" fmla="*/ 97277 w 4961107"/>
              <a:gd name="connsiteY1" fmla="*/ 403010 h 3759053"/>
              <a:gd name="connsiteX2" fmla="*/ 1352145 w 4961107"/>
              <a:gd name="connsiteY2" fmla="*/ 247368 h 3759053"/>
              <a:gd name="connsiteX3" fmla="*/ 2500009 w 4961107"/>
              <a:gd name="connsiteY3" fmla="*/ 101453 h 3759053"/>
              <a:gd name="connsiteX4" fmla="*/ 4562273 w 4961107"/>
              <a:gd name="connsiteY4" fmla="*/ 296006 h 3759053"/>
              <a:gd name="connsiteX5" fmla="*/ 4961107 w 4961107"/>
              <a:gd name="connsiteY5" fmla="*/ 3272670 h 3759053"/>
              <a:gd name="connsiteX6" fmla="*/ 1118681 w 4961107"/>
              <a:gd name="connsiteY6" fmla="*/ 3759053 h 3759053"/>
              <a:gd name="connsiteX7" fmla="*/ 593388 w 4961107"/>
              <a:gd name="connsiteY7" fmla="*/ 2416636 h 3759053"/>
              <a:gd name="connsiteX8" fmla="*/ 486383 w 4961107"/>
              <a:gd name="connsiteY8" fmla="*/ 1638423 h 3759053"/>
              <a:gd name="connsiteX9" fmla="*/ 262647 w 4961107"/>
              <a:gd name="connsiteY9" fmla="*/ 860210 h 3759053"/>
              <a:gd name="connsiteX10" fmla="*/ 0 w 4961107"/>
              <a:gd name="connsiteY10" fmla="*/ 412738 h 3759053"/>
              <a:gd name="connsiteX0" fmla="*/ 0 w 4961107"/>
              <a:gd name="connsiteY0" fmla="*/ 311734 h 3658049"/>
              <a:gd name="connsiteX1" fmla="*/ 97277 w 4961107"/>
              <a:gd name="connsiteY1" fmla="*/ 302006 h 3658049"/>
              <a:gd name="connsiteX2" fmla="*/ 1352145 w 4961107"/>
              <a:gd name="connsiteY2" fmla="*/ 146364 h 3658049"/>
              <a:gd name="connsiteX3" fmla="*/ 2500009 w 4961107"/>
              <a:gd name="connsiteY3" fmla="*/ 449 h 3658049"/>
              <a:gd name="connsiteX4" fmla="*/ 4562273 w 4961107"/>
              <a:gd name="connsiteY4" fmla="*/ 195002 h 3658049"/>
              <a:gd name="connsiteX5" fmla="*/ 4961107 w 4961107"/>
              <a:gd name="connsiteY5" fmla="*/ 3171666 h 3658049"/>
              <a:gd name="connsiteX6" fmla="*/ 1118681 w 4961107"/>
              <a:gd name="connsiteY6" fmla="*/ 3658049 h 3658049"/>
              <a:gd name="connsiteX7" fmla="*/ 593388 w 4961107"/>
              <a:gd name="connsiteY7" fmla="*/ 2315632 h 3658049"/>
              <a:gd name="connsiteX8" fmla="*/ 486383 w 4961107"/>
              <a:gd name="connsiteY8" fmla="*/ 1537419 h 3658049"/>
              <a:gd name="connsiteX9" fmla="*/ 262647 w 4961107"/>
              <a:gd name="connsiteY9" fmla="*/ 759206 h 3658049"/>
              <a:gd name="connsiteX10" fmla="*/ 0 w 4961107"/>
              <a:gd name="connsiteY10" fmla="*/ 311734 h 3658049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0 w 4961107"/>
              <a:gd name="connsiteY0" fmla="*/ 311285 h 3657600"/>
              <a:gd name="connsiteX1" fmla="*/ 97277 w 4961107"/>
              <a:gd name="connsiteY1" fmla="*/ 301557 h 3657600"/>
              <a:gd name="connsiteX2" fmla="*/ 1352145 w 4961107"/>
              <a:gd name="connsiteY2" fmla="*/ 145915 h 3657600"/>
              <a:gd name="connsiteX3" fmla="*/ 2500009 w 4961107"/>
              <a:gd name="connsiteY3" fmla="*/ 0 h 3657600"/>
              <a:gd name="connsiteX4" fmla="*/ 4562273 w 4961107"/>
              <a:gd name="connsiteY4" fmla="*/ 194553 h 3657600"/>
              <a:gd name="connsiteX5" fmla="*/ 4961107 w 4961107"/>
              <a:gd name="connsiteY5" fmla="*/ 3171217 h 3657600"/>
              <a:gd name="connsiteX6" fmla="*/ 1118681 w 4961107"/>
              <a:gd name="connsiteY6" fmla="*/ 3657600 h 3657600"/>
              <a:gd name="connsiteX7" fmla="*/ 593388 w 4961107"/>
              <a:gd name="connsiteY7" fmla="*/ 2315183 h 3657600"/>
              <a:gd name="connsiteX8" fmla="*/ 486383 w 4961107"/>
              <a:gd name="connsiteY8" fmla="*/ 1536970 h 3657600"/>
              <a:gd name="connsiteX9" fmla="*/ 262647 w 4961107"/>
              <a:gd name="connsiteY9" fmla="*/ 758757 h 3657600"/>
              <a:gd name="connsiteX10" fmla="*/ 0 w 4961107"/>
              <a:gd name="connsiteY10" fmla="*/ 311285 h 3657600"/>
              <a:gd name="connsiteX0" fmla="*/ 225407 w 4923867"/>
              <a:gd name="connsiteY0" fmla="*/ 758757 h 3657600"/>
              <a:gd name="connsiteX1" fmla="*/ 60037 w 4923867"/>
              <a:gd name="connsiteY1" fmla="*/ 301557 h 3657600"/>
              <a:gd name="connsiteX2" fmla="*/ 1314905 w 4923867"/>
              <a:gd name="connsiteY2" fmla="*/ 145915 h 3657600"/>
              <a:gd name="connsiteX3" fmla="*/ 2462769 w 4923867"/>
              <a:gd name="connsiteY3" fmla="*/ 0 h 3657600"/>
              <a:gd name="connsiteX4" fmla="*/ 4525033 w 4923867"/>
              <a:gd name="connsiteY4" fmla="*/ 194553 h 3657600"/>
              <a:gd name="connsiteX5" fmla="*/ 4923867 w 4923867"/>
              <a:gd name="connsiteY5" fmla="*/ 3171217 h 3657600"/>
              <a:gd name="connsiteX6" fmla="*/ 1081441 w 4923867"/>
              <a:gd name="connsiteY6" fmla="*/ 3657600 h 3657600"/>
              <a:gd name="connsiteX7" fmla="*/ 556148 w 4923867"/>
              <a:gd name="connsiteY7" fmla="*/ 2315183 h 3657600"/>
              <a:gd name="connsiteX8" fmla="*/ 449143 w 4923867"/>
              <a:gd name="connsiteY8" fmla="*/ 1536970 h 3657600"/>
              <a:gd name="connsiteX9" fmla="*/ 225407 w 4923867"/>
              <a:gd name="connsiteY9" fmla="*/ 758757 h 3657600"/>
              <a:gd name="connsiteX0" fmla="*/ 165370 w 4863830"/>
              <a:gd name="connsiteY0" fmla="*/ 758757 h 3657600"/>
              <a:gd name="connsiteX1" fmla="*/ 0 w 4863830"/>
              <a:gd name="connsiteY1" fmla="*/ 301557 h 3657600"/>
              <a:gd name="connsiteX2" fmla="*/ 1254868 w 4863830"/>
              <a:gd name="connsiteY2" fmla="*/ 145915 h 3657600"/>
              <a:gd name="connsiteX3" fmla="*/ 2402732 w 4863830"/>
              <a:gd name="connsiteY3" fmla="*/ 0 h 3657600"/>
              <a:gd name="connsiteX4" fmla="*/ 4464996 w 4863830"/>
              <a:gd name="connsiteY4" fmla="*/ 194553 h 3657600"/>
              <a:gd name="connsiteX5" fmla="*/ 4863830 w 4863830"/>
              <a:gd name="connsiteY5" fmla="*/ 3171217 h 3657600"/>
              <a:gd name="connsiteX6" fmla="*/ 1021404 w 4863830"/>
              <a:gd name="connsiteY6" fmla="*/ 3657600 h 3657600"/>
              <a:gd name="connsiteX7" fmla="*/ 496111 w 4863830"/>
              <a:gd name="connsiteY7" fmla="*/ 2315183 h 3657600"/>
              <a:gd name="connsiteX8" fmla="*/ 389106 w 4863830"/>
              <a:gd name="connsiteY8" fmla="*/ 1536970 h 3657600"/>
              <a:gd name="connsiteX9" fmla="*/ 165370 w 4863830"/>
              <a:gd name="connsiteY9" fmla="*/ 758757 h 3657600"/>
              <a:gd name="connsiteX0" fmla="*/ 165370 w 4863830"/>
              <a:gd name="connsiteY0" fmla="*/ 612842 h 3511685"/>
              <a:gd name="connsiteX1" fmla="*/ 0 w 4863830"/>
              <a:gd name="connsiteY1" fmla="*/ 155642 h 3511685"/>
              <a:gd name="connsiteX2" fmla="*/ 1254868 w 4863830"/>
              <a:gd name="connsiteY2" fmla="*/ 0 h 3511685"/>
              <a:gd name="connsiteX3" fmla="*/ 4464996 w 4863830"/>
              <a:gd name="connsiteY3" fmla="*/ 48638 h 3511685"/>
              <a:gd name="connsiteX4" fmla="*/ 4863830 w 4863830"/>
              <a:gd name="connsiteY4" fmla="*/ 3025302 h 3511685"/>
              <a:gd name="connsiteX5" fmla="*/ 1021404 w 4863830"/>
              <a:gd name="connsiteY5" fmla="*/ 3511685 h 3511685"/>
              <a:gd name="connsiteX6" fmla="*/ 496111 w 4863830"/>
              <a:gd name="connsiteY6" fmla="*/ 2169268 h 3511685"/>
              <a:gd name="connsiteX7" fmla="*/ 389106 w 4863830"/>
              <a:gd name="connsiteY7" fmla="*/ 1391055 h 3511685"/>
              <a:gd name="connsiteX8" fmla="*/ 165370 w 4863830"/>
              <a:gd name="connsiteY8" fmla="*/ 612842 h 3511685"/>
              <a:gd name="connsiteX0" fmla="*/ 165370 w 4863830"/>
              <a:gd name="connsiteY0" fmla="*/ 564204 h 3463047"/>
              <a:gd name="connsiteX1" fmla="*/ 0 w 4863830"/>
              <a:gd name="connsiteY1" fmla="*/ 107004 h 3463047"/>
              <a:gd name="connsiteX2" fmla="*/ 4464996 w 4863830"/>
              <a:gd name="connsiteY2" fmla="*/ 0 h 3463047"/>
              <a:gd name="connsiteX3" fmla="*/ 4863830 w 4863830"/>
              <a:gd name="connsiteY3" fmla="*/ 2976664 h 3463047"/>
              <a:gd name="connsiteX4" fmla="*/ 1021404 w 4863830"/>
              <a:gd name="connsiteY4" fmla="*/ 3463047 h 3463047"/>
              <a:gd name="connsiteX5" fmla="*/ 496111 w 4863830"/>
              <a:gd name="connsiteY5" fmla="*/ 2120630 h 3463047"/>
              <a:gd name="connsiteX6" fmla="*/ 389106 w 4863830"/>
              <a:gd name="connsiteY6" fmla="*/ 1342417 h 3463047"/>
              <a:gd name="connsiteX7" fmla="*/ 165370 w 4863830"/>
              <a:gd name="connsiteY7" fmla="*/ 564204 h 3463047"/>
              <a:gd name="connsiteX0" fmla="*/ 165370 w 5419202"/>
              <a:gd name="connsiteY0" fmla="*/ 564204 h 3463047"/>
              <a:gd name="connsiteX1" fmla="*/ 0 w 5419202"/>
              <a:gd name="connsiteY1" fmla="*/ 107004 h 3463047"/>
              <a:gd name="connsiteX2" fmla="*/ 4464996 w 5419202"/>
              <a:gd name="connsiteY2" fmla="*/ 0 h 3463047"/>
              <a:gd name="connsiteX3" fmla="*/ 5419202 w 5419202"/>
              <a:gd name="connsiteY3" fmla="*/ 3038743 h 3463047"/>
              <a:gd name="connsiteX4" fmla="*/ 1021404 w 5419202"/>
              <a:gd name="connsiteY4" fmla="*/ 3463047 h 3463047"/>
              <a:gd name="connsiteX5" fmla="*/ 496111 w 5419202"/>
              <a:gd name="connsiteY5" fmla="*/ 2120630 h 3463047"/>
              <a:gd name="connsiteX6" fmla="*/ 389106 w 5419202"/>
              <a:gd name="connsiteY6" fmla="*/ 1342417 h 3463047"/>
              <a:gd name="connsiteX7" fmla="*/ 165370 w 5419202"/>
              <a:gd name="connsiteY7" fmla="*/ 564204 h 3463047"/>
              <a:gd name="connsiteX0" fmla="*/ 165370 w 5419202"/>
              <a:gd name="connsiteY0" fmla="*/ 548685 h 3447528"/>
              <a:gd name="connsiteX1" fmla="*/ 0 w 5419202"/>
              <a:gd name="connsiteY1" fmla="*/ 91485 h 3447528"/>
              <a:gd name="connsiteX2" fmla="*/ 4707082 w 5419202"/>
              <a:gd name="connsiteY2" fmla="*/ 0 h 3447528"/>
              <a:gd name="connsiteX3" fmla="*/ 5419202 w 5419202"/>
              <a:gd name="connsiteY3" fmla="*/ 3023224 h 3447528"/>
              <a:gd name="connsiteX4" fmla="*/ 1021404 w 5419202"/>
              <a:gd name="connsiteY4" fmla="*/ 3447528 h 3447528"/>
              <a:gd name="connsiteX5" fmla="*/ 496111 w 5419202"/>
              <a:gd name="connsiteY5" fmla="*/ 2105111 h 3447528"/>
              <a:gd name="connsiteX6" fmla="*/ 389106 w 5419202"/>
              <a:gd name="connsiteY6" fmla="*/ 1326898 h 3447528"/>
              <a:gd name="connsiteX7" fmla="*/ 165370 w 5419202"/>
              <a:gd name="connsiteY7" fmla="*/ 548685 h 3447528"/>
              <a:gd name="connsiteX0" fmla="*/ 165370 w 5419202"/>
              <a:gd name="connsiteY0" fmla="*/ 548685 h 3447528"/>
              <a:gd name="connsiteX1" fmla="*/ 0 w 5419202"/>
              <a:gd name="connsiteY1" fmla="*/ 91485 h 3447528"/>
              <a:gd name="connsiteX2" fmla="*/ 4707082 w 5419202"/>
              <a:gd name="connsiteY2" fmla="*/ 0 h 3447528"/>
              <a:gd name="connsiteX3" fmla="*/ 5419202 w 5419202"/>
              <a:gd name="connsiteY3" fmla="*/ 3023224 h 3447528"/>
              <a:gd name="connsiteX4" fmla="*/ 1021404 w 5419202"/>
              <a:gd name="connsiteY4" fmla="*/ 3447528 h 3447528"/>
              <a:gd name="connsiteX5" fmla="*/ 389106 w 5419202"/>
              <a:gd name="connsiteY5" fmla="*/ 1326898 h 3447528"/>
              <a:gd name="connsiteX6" fmla="*/ 165370 w 5419202"/>
              <a:gd name="connsiteY6" fmla="*/ 548685 h 3447528"/>
              <a:gd name="connsiteX0" fmla="*/ 53753 w 5307585"/>
              <a:gd name="connsiteY0" fmla="*/ 548685 h 3447528"/>
              <a:gd name="connsiteX1" fmla="*/ 1397857 w 5307585"/>
              <a:gd name="connsiteY1" fmla="*/ 487243 h 3447528"/>
              <a:gd name="connsiteX2" fmla="*/ 4595465 w 5307585"/>
              <a:gd name="connsiteY2" fmla="*/ 0 h 3447528"/>
              <a:gd name="connsiteX3" fmla="*/ 5307585 w 5307585"/>
              <a:gd name="connsiteY3" fmla="*/ 3023224 h 3447528"/>
              <a:gd name="connsiteX4" fmla="*/ 909787 w 5307585"/>
              <a:gd name="connsiteY4" fmla="*/ 3447528 h 3447528"/>
              <a:gd name="connsiteX5" fmla="*/ 277489 w 5307585"/>
              <a:gd name="connsiteY5" fmla="*/ 1326898 h 3447528"/>
              <a:gd name="connsiteX6" fmla="*/ 53753 w 5307585"/>
              <a:gd name="connsiteY6" fmla="*/ 548685 h 3447528"/>
              <a:gd name="connsiteX0" fmla="*/ 53753 w 5307585"/>
              <a:gd name="connsiteY0" fmla="*/ 1464361 h 4363204"/>
              <a:gd name="connsiteX1" fmla="*/ 1397857 w 5307585"/>
              <a:gd name="connsiteY1" fmla="*/ 1402919 h 4363204"/>
              <a:gd name="connsiteX2" fmla="*/ 3733927 w 5307585"/>
              <a:gd name="connsiteY2" fmla="*/ 0 h 4363204"/>
              <a:gd name="connsiteX3" fmla="*/ 5307585 w 5307585"/>
              <a:gd name="connsiteY3" fmla="*/ 3938900 h 4363204"/>
              <a:gd name="connsiteX4" fmla="*/ 909787 w 5307585"/>
              <a:gd name="connsiteY4" fmla="*/ 4363204 h 4363204"/>
              <a:gd name="connsiteX5" fmla="*/ 277489 w 5307585"/>
              <a:gd name="connsiteY5" fmla="*/ 2242574 h 4363204"/>
              <a:gd name="connsiteX6" fmla="*/ 53753 w 5307585"/>
              <a:gd name="connsiteY6" fmla="*/ 1464361 h 4363204"/>
              <a:gd name="connsiteX0" fmla="*/ 53753 w 5464228"/>
              <a:gd name="connsiteY0" fmla="*/ 1464361 h 4363204"/>
              <a:gd name="connsiteX1" fmla="*/ 1397857 w 5464228"/>
              <a:gd name="connsiteY1" fmla="*/ 1402919 h 4363204"/>
              <a:gd name="connsiteX2" fmla="*/ 3733927 w 5464228"/>
              <a:gd name="connsiteY2" fmla="*/ 0 h 4363204"/>
              <a:gd name="connsiteX3" fmla="*/ 5464228 w 5464228"/>
              <a:gd name="connsiteY3" fmla="*/ 4350178 h 4363204"/>
              <a:gd name="connsiteX4" fmla="*/ 909787 w 5464228"/>
              <a:gd name="connsiteY4" fmla="*/ 4363204 h 4363204"/>
              <a:gd name="connsiteX5" fmla="*/ 277489 w 5464228"/>
              <a:gd name="connsiteY5" fmla="*/ 2242574 h 4363204"/>
              <a:gd name="connsiteX6" fmla="*/ 53753 w 5464228"/>
              <a:gd name="connsiteY6" fmla="*/ 1464361 h 4363204"/>
              <a:gd name="connsiteX0" fmla="*/ 53753 w 5464228"/>
              <a:gd name="connsiteY0" fmla="*/ 1464361 h 5395280"/>
              <a:gd name="connsiteX1" fmla="*/ 1397857 w 5464228"/>
              <a:gd name="connsiteY1" fmla="*/ 1402919 h 5395280"/>
              <a:gd name="connsiteX2" fmla="*/ 3733927 w 5464228"/>
              <a:gd name="connsiteY2" fmla="*/ 0 h 5395280"/>
              <a:gd name="connsiteX3" fmla="*/ 5464228 w 5464228"/>
              <a:gd name="connsiteY3" fmla="*/ 4350178 h 5395280"/>
              <a:gd name="connsiteX4" fmla="*/ 3437443 w 5464228"/>
              <a:gd name="connsiteY4" fmla="*/ 5395280 h 5395280"/>
              <a:gd name="connsiteX5" fmla="*/ 277489 w 5464228"/>
              <a:gd name="connsiteY5" fmla="*/ 2242574 h 5395280"/>
              <a:gd name="connsiteX6" fmla="*/ 53753 w 5464228"/>
              <a:gd name="connsiteY6" fmla="*/ 1464361 h 5395280"/>
              <a:gd name="connsiteX0" fmla="*/ 75549 w 5262288"/>
              <a:gd name="connsiteY0" fmla="*/ 2242574 h 5395280"/>
              <a:gd name="connsiteX1" fmla="*/ 1195917 w 5262288"/>
              <a:gd name="connsiteY1" fmla="*/ 1402919 h 5395280"/>
              <a:gd name="connsiteX2" fmla="*/ 3531987 w 5262288"/>
              <a:gd name="connsiteY2" fmla="*/ 0 h 5395280"/>
              <a:gd name="connsiteX3" fmla="*/ 5262288 w 5262288"/>
              <a:gd name="connsiteY3" fmla="*/ 4350178 h 5395280"/>
              <a:gd name="connsiteX4" fmla="*/ 3235503 w 5262288"/>
              <a:gd name="connsiteY4" fmla="*/ 5395280 h 5395280"/>
              <a:gd name="connsiteX5" fmla="*/ 75549 w 5262288"/>
              <a:gd name="connsiteY5" fmla="*/ 2242574 h 5395280"/>
              <a:gd name="connsiteX0" fmla="*/ 2039586 w 4066371"/>
              <a:gd name="connsiteY0" fmla="*/ 5395280 h 5395280"/>
              <a:gd name="connsiteX1" fmla="*/ 0 w 4066371"/>
              <a:gd name="connsiteY1" fmla="*/ 1402919 h 5395280"/>
              <a:gd name="connsiteX2" fmla="*/ 2336070 w 4066371"/>
              <a:gd name="connsiteY2" fmla="*/ 0 h 5395280"/>
              <a:gd name="connsiteX3" fmla="*/ 4066371 w 4066371"/>
              <a:gd name="connsiteY3" fmla="*/ 4350178 h 5395280"/>
              <a:gd name="connsiteX4" fmla="*/ 2039586 w 4066371"/>
              <a:gd name="connsiteY4" fmla="*/ 5395280 h 5395280"/>
              <a:gd name="connsiteX0" fmla="*/ 2039586 w 4066371"/>
              <a:gd name="connsiteY0" fmla="*/ 5395280 h 5395280"/>
              <a:gd name="connsiteX1" fmla="*/ 0 w 4066371"/>
              <a:gd name="connsiteY1" fmla="*/ 1402919 h 5395280"/>
              <a:gd name="connsiteX2" fmla="*/ 2336070 w 4066371"/>
              <a:gd name="connsiteY2" fmla="*/ 0 h 5395280"/>
              <a:gd name="connsiteX3" fmla="*/ 2437592 w 4066371"/>
              <a:gd name="connsiteY3" fmla="*/ 1194839 h 5395280"/>
              <a:gd name="connsiteX4" fmla="*/ 4066371 w 4066371"/>
              <a:gd name="connsiteY4" fmla="*/ 4350178 h 5395280"/>
              <a:gd name="connsiteX5" fmla="*/ 2039586 w 4066371"/>
              <a:gd name="connsiteY5" fmla="*/ 5395280 h 5395280"/>
              <a:gd name="connsiteX0" fmla="*/ 2039586 w 4066371"/>
              <a:gd name="connsiteY0" fmla="*/ 5395280 h 5395280"/>
              <a:gd name="connsiteX1" fmla="*/ 0 w 4066371"/>
              <a:gd name="connsiteY1" fmla="*/ 1402919 h 5395280"/>
              <a:gd name="connsiteX2" fmla="*/ 2336070 w 4066371"/>
              <a:gd name="connsiteY2" fmla="*/ 0 h 5395280"/>
              <a:gd name="connsiteX3" fmla="*/ 2437592 w 4066371"/>
              <a:gd name="connsiteY3" fmla="*/ 1194839 h 5395280"/>
              <a:gd name="connsiteX4" fmla="*/ 4066371 w 4066371"/>
              <a:gd name="connsiteY4" fmla="*/ 4350178 h 5395280"/>
              <a:gd name="connsiteX5" fmla="*/ 2039586 w 4066371"/>
              <a:gd name="connsiteY5" fmla="*/ 5395280 h 5395280"/>
              <a:gd name="connsiteX0" fmla="*/ 2039586 w 4066371"/>
              <a:gd name="connsiteY0" fmla="*/ 6256636 h 6256636"/>
              <a:gd name="connsiteX1" fmla="*/ 0 w 4066371"/>
              <a:gd name="connsiteY1" fmla="*/ 2264275 h 6256636"/>
              <a:gd name="connsiteX2" fmla="*/ 2165186 w 4066371"/>
              <a:gd name="connsiteY2" fmla="*/ 0 h 6256636"/>
              <a:gd name="connsiteX3" fmla="*/ 2437592 w 4066371"/>
              <a:gd name="connsiteY3" fmla="*/ 2056195 h 6256636"/>
              <a:gd name="connsiteX4" fmla="*/ 4066371 w 4066371"/>
              <a:gd name="connsiteY4" fmla="*/ 5211534 h 6256636"/>
              <a:gd name="connsiteX5" fmla="*/ 2039586 w 4066371"/>
              <a:gd name="connsiteY5" fmla="*/ 6256636 h 6256636"/>
              <a:gd name="connsiteX0" fmla="*/ 2039586 w 4066371"/>
              <a:gd name="connsiteY0" fmla="*/ 6256636 h 6256636"/>
              <a:gd name="connsiteX1" fmla="*/ 0 w 4066371"/>
              <a:gd name="connsiteY1" fmla="*/ 2264275 h 6256636"/>
              <a:gd name="connsiteX2" fmla="*/ 2165186 w 4066371"/>
              <a:gd name="connsiteY2" fmla="*/ 0 h 6256636"/>
              <a:gd name="connsiteX3" fmla="*/ 2437592 w 4066371"/>
              <a:gd name="connsiteY3" fmla="*/ 2056195 h 6256636"/>
              <a:gd name="connsiteX4" fmla="*/ 4066371 w 4066371"/>
              <a:gd name="connsiteY4" fmla="*/ 5211534 h 6256636"/>
              <a:gd name="connsiteX5" fmla="*/ 2039586 w 4066371"/>
              <a:gd name="connsiteY5" fmla="*/ 6256636 h 6256636"/>
              <a:gd name="connsiteX0" fmla="*/ 2673280 w 4700065"/>
              <a:gd name="connsiteY0" fmla="*/ 6256636 h 6256636"/>
              <a:gd name="connsiteX1" fmla="*/ 0 w 4700065"/>
              <a:gd name="connsiteY1" fmla="*/ 1627958 h 6256636"/>
              <a:gd name="connsiteX2" fmla="*/ 2798880 w 4700065"/>
              <a:gd name="connsiteY2" fmla="*/ 0 h 6256636"/>
              <a:gd name="connsiteX3" fmla="*/ 3071286 w 4700065"/>
              <a:gd name="connsiteY3" fmla="*/ 2056195 h 6256636"/>
              <a:gd name="connsiteX4" fmla="*/ 4700065 w 4700065"/>
              <a:gd name="connsiteY4" fmla="*/ 5211534 h 6256636"/>
              <a:gd name="connsiteX5" fmla="*/ 2673280 w 4700065"/>
              <a:gd name="connsiteY5" fmla="*/ 6256636 h 6256636"/>
              <a:gd name="connsiteX0" fmla="*/ 2388474 w 4700065"/>
              <a:gd name="connsiteY0" fmla="*/ 6450638 h 6450638"/>
              <a:gd name="connsiteX1" fmla="*/ 0 w 4700065"/>
              <a:gd name="connsiteY1" fmla="*/ 1627958 h 6450638"/>
              <a:gd name="connsiteX2" fmla="*/ 2798880 w 4700065"/>
              <a:gd name="connsiteY2" fmla="*/ 0 h 6450638"/>
              <a:gd name="connsiteX3" fmla="*/ 3071286 w 4700065"/>
              <a:gd name="connsiteY3" fmla="*/ 2056195 h 6450638"/>
              <a:gd name="connsiteX4" fmla="*/ 4700065 w 4700065"/>
              <a:gd name="connsiteY4" fmla="*/ 5211534 h 6450638"/>
              <a:gd name="connsiteX5" fmla="*/ 2388474 w 4700065"/>
              <a:gd name="connsiteY5" fmla="*/ 6450638 h 6450638"/>
              <a:gd name="connsiteX0" fmla="*/ 2388474 w 4885191"/>
              <a:gd name="connsiteY0" fmla="*/ 6450638 h 6450638"/>
              <a:gd name="connsiteX1" fmla="*/ 0 w 4885191"/>
              <a:gd name="connsiteY1" fmla="*/ 1627958 h 6450638"/>
              <a:gd name="connsiteX2" fmla="*/ 2798880 w 4885191"/>
              <a:gd name="connsiteY2" fmla="*/ 0 h 6450638"/>
              <a:gd name="connsiteX3" fmla="*/ 3071286 w 4885191"/>
              <a:gd name="connsiteY3" fmla="*/ 2056195 h 6450638"/>
              <a:gd name="connsiteX4" fmla="*/ 4885191 w 4885191"/>
              <a:gd name="connsiteY4" fmla="*/ 5025297 h 6450638"/>
              <a:gd name="connsiteX5" fmla="*/ 2388474 w 4885191"/>
              <a:gd name="connsiteY5" fmla="*/ 6450638 h 6450638"/>
              <a:gd name="connsiteX0" fmla="*/ 2388474 w 4885191"/>
              <a:gd name="connsiteY0" fmla="*/ 6450638 h 6450638"/>
              <a:gd name="connsiteX1" fmla="*/ 0 w 4885191"/>
              <a:gd name="connsiteY1" fmla="*/ 1627958 h 6450638"/>
              <a:gd name="connsiteX2" fmla="*/ 2798880 w 4885191"/>
              <a:gd name="connsiteY2" fmla="*/ 0 h 6450638"/>
              <a:gd name="connsiteX3" fmla="*/ 2914643 w 4885191"/>
              <a:gd name="connsiteY3" fmla="*/ 1396598 h 6450638"/>
              <a:gd name="connsiteX4" fmla="*/ 4885191 w 4885191"/>
              <a:gd name="connsiteY4" fmla="*/ 5025297 h 6450638"/>
              <a:gd name="connsiteX5" fmla="*/ 2388474 w 4885191"/>
              <a:gd name="connsiteY5" fmla="*/ 6450638 h 6450638"/>
              <a:gd name="connsiteX0" fmla="*/ 2388474 w 5257175"/>
              <a:gd name="connsiteY0" fmla="*/ 6450638 h 6450638"/>
              <a:gd name="connsiteX1" fmla="*/ 0 w 5257175"/>
              <a:gd name="connsiteY1" fmla="*/ 1627958 h 6450638"/>
              <a:gd name="connsiteX2" fmla="*/ 2798880 w 5257175"/>
              <a:gd name="connsiteY2" fmla="*/ 0 h 6450638"/>
              <a:gd name="connsiteX3" fmla="*/ 5257175 w 5257175"/>
              <a:gd name="connsiteY3" fmla="*/ 1109480 h 6450638"/>
              <a:gd name="connsiteX4" fmla="*/ 4885191 w 5257175"/>
              <a:gd name="connsiteY4" fmla="*/ 5025297 h 6450638"/>
              <a:gd name="connsiteX5" fmla="*/ 2388474 w 5257175"/>
              <a:gd name="connsiteY5" fmla="*/ 6450638 h 6450638"/>
              <a:gd name="connsiteX0" fmla="*/ 2388474 w 5257175"/>
              <a:gd name="connsiteY0" fmla="*/ 6815355 h 6815355"/>
              <a:gd name="connsiteX1" fmla="*/ 0 w 5257175"/>
              <a:gd name="connsiteY1" fmla="*/ 1992675 h 6815355"/>
              <a:gd name="connsiteX2" fmla="*/ 1488771 w 5257175"/>
              <a:gd name="connsiteY2" fmla="*/ 0 h 6815355"/>
              <a:gd name="connsiteX3" fmla="*/ 5257175 w 5257175"/>
              <a:gd name="connsiteY3" fmla="*/ 1474197 h 6815355"/>
              <a:gd name="connsiteX4" fmla="*/ 4885191 w 5257175"/>
              <a:gd name="connsiteY4" fmla="*/ 5390014 h 6815355"/>
              <a:gd name="connsiteX5" fmla="*/ 2388474 w 5257175"/>
              <a:gd name="connsiteY5" fmla="*/ 6815355 h 6815355"/>
              <a:gd name="connsiteX0" fmla="*/ 943083 w 3811784"/>
              <a:gd name="connsiteY0" fmla="*/ 6815355 h 6815355"/>
              <a:gd name="connsiteX1" fmla="*/ 0 w 3811784"/>
              <a:gd name="connsiteY1" fmla="*/ 4731944 h 6815355"/>
              <a:gd name="connsiteX2" fmla="*/ 43380 w 3811784"/>
              <a:gd name="connsiteY2" fmla="*/ 0 h 6815355"/>
              <a:gd name="connsiteX3" fmla="*/ 3811784 w 3811784"/>
              <a:gd name="connsiteY3" fmla="*/ 1474197 h 6815355"/>
              <a:gd name="connsiteX4" fmla="*/ 3439800 w 3811784"/>
              <a:gd name="connsiteY4" fmla="*/ 5390014 h 6815355"/>
              <a:gd name="connsiteX5" fmla="*/ 943083 w 3811784"/>
              <a:gd name="connsiteY5" fmla="*/ 6815355 h 6815355"/>
              <a:gd name="connsiteX0" fmla="*/ 2502398 w 3811784"/>
              <a:gd name="connsiteY0" fmla="*/ 5558241 h 5558241"/>
              <a:gd name="connsiteX1" fmla="*/ 0 w 3811784"/>
              <a:gd name="connsiteY1" fmla="*/ 4731944 h 5558241"/>
              <a:gd name="connsiteX2" fmla="*/ 43380 w 3811784"/>
              <a:gd name="connsiteY2" fmla="*/ 0 h 5558241"/>
              <a:gd name="connsiteX3" fmla="*/ 3811784 w 3811784"/>
              <a:gd name="connsiteY3" fmla="*/ 1474197 h 5558241"/>
              <a:gd name="connsiteX4" fmla="*/ 3439800 w 3811784"/>
              <a:gd name="connsiteY4" fmla="*/ 5390014 h 5558241"/>
              <a:gd name="connsiteX5" fmla="*/ 2502398 w 3811784"/>
              <a:gd name="connsiteY5" fmla="*/ 5558241 h 5558241"/>
              <a:gd name="connsiteX0" fmla="*/ 2502398 w 3811784"/>
              <a:gd name="connsiteY0" fmla="*/ 5558241 h 5558241"/>
              <a:gd name="connsiteX1" fmla="*/ 0 w 3811784"/>
              <a:gd name="connsiteY1" fmla="*/ 4731944 h 5558241"/>
              <a:gd name="connsiteX2" fmla="*/ 43380 w 3811784"/>
              <a:gd name="connsiteY2" fmla="*/ 0 h 5558241"/>
              <a:gd name="connsiteX3" fmla="*/ 3811784 w 3811784"/>
              <a:gd name="connsiteY3" fmla="*/ 1474197 h 5558241"/>
              <a:gd name="connsiteX4" fmla="*/ 2502398 w 3811784"/>
              <a:gd name="connsiteY4" fmla="*/ 5558241 h 5558241"/>
              <a:gd name="connsiteX0" fmla="*/ 2502398 w 3811784"/>
              <a:gd name="connsiteY0" fmla="*/ 5731779 h 5731779"/>
              <a:gd name="connsiteX1" fmla="*/ 0 w 3811784"/>
              <a:gd name="connsiteY1" fmla="*/ 4905482 h 5731779"/>
              <a:gd name="connsiteX2" fmla="*/ 43380 w 3811784"/>
              <a:gd name="connsiteY2" fmla="*/ 173538 h 5731779"/>
              <a:gd name="connsiteX3" fmla="*/ 1332995 w 3811784"/>
              <a:gd name="connsiteY3" fmla="*/ 1084816 h 5731779"/>
              <a:gd name="connsiteX4" fmla="*/ 3811784 w 3811784"/>
              <a:gd name="connsiteY4" fmla="*/ 1647735 h 5731779"/>
              <a:gd name="connsiteX5" fmla="*/ 2502398 w 3811784"/>
              <a:gd name="connsiteY5" fmla="*/ 5731779 h 5731779"/>
              <a:gd name="connsiteX0" fmla="*/ 2502398 w 3811784"/>
              <a:gd name="connsiteY0" fmla="*/ 5703224 h 5703224"/>
              <a:gd name="connsiteX1" fmla="*/ 0 w 3811784"/>
              <a:gd name="connsiteY1" fmla="*/ 4876927 h 5703224"/>
              <a:gd name="connsiteX2" fmla="*/ 43380 w 3811784"/>
              <a:gd name="connsiteY2" fmla="*/ 144983 h 5703224"/>
              <a:gd name="connsiteX3" fmla="*/ 3811784 w 3811784"/>
              <a:gd name="connsiteY3" fmla="*/ 1619180 h 5703224"/>
              <a:gd name="connsiteX4" fmla="*/ 2502398 w 3811784"/>
              <a:gd name="connsiteY4" fmla="*/ 5703224 h 5703224"/>
              <a:gd name="connsiteX0" fmla="*/ 2502398 w 3811784"/>
              <a:gd name="connsiteY0" fmla="*/ 5558241 h 5558241"/>
              <a:gd name="connsiteX1" fmla="*/ 0 w 3811784"/>
              <a:gd name="connsiteY1" fmla="*/ 4731944 h 5558241"/>
              <a:gd name="connsiteX2" fmla="*/ 43380 w 3811784"/>
              <a:gd name="connsiteY2" fmla="*/ 0 h 5558241"/>
              <a:gd name="connsiteX3" fmla="*/ 3811784 w 3811784"/>
              <a:gd name="connsiteY3" fmla="*/ 1474197 h 5558241"/>
              <a:gd name="connsiteX4" fmla="*/ 2502398 w 3811784"/>
              <a:gd name="connsiteY4" fmla="*/ 5558241 h 5558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1784" h="5558241">
                <a:moveTo>
                  <a:pt x="2502398" y="5558241"/>
                </a:moveTo>
                <a:lnTo>
                  <a:pt x="0" y="4731944"/>
                </a:lnTo>
                <a:lnTo>
                  <a:pt x="43380" y="0"/>
                </a:lnTo>
                <a:lnTo>
                  <a:pt x="3811784" y="1474197"/>
                </a:lnTo>
                <a:lnTo>
                  <a:pt x="2502398" y="5558241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368C04-8E3F-4A90-9B35-53CD542834BF}"/>
              </a:ext>
            </a:extLst>
          </p:cNvPr>
          <p:cNvSpPr/>
          <p:nvPr/>
        </p:nvSpPr>
        <p:spPr>
          <a:xfrm>
            <a:off x="1976393" y="5781670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4BD559-FB3B-480B-9634-9ACA45538204}"/>
              </a:ext>
            </a:extLst>
          </p:cNvPr>
          <p:cNvSpPr txBox="1"/>
          <p:nvPr/>
        </p:nvSpPr>
        <p:spPr>
          <a:xfrm>
            <a:off x="2355011" y="5708872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</p:spTree>
    <p:extLst>
      <p:ext uri="{BB962C8B-B14F-4D97-AF65-F5344CB8AC3E}">
        <p14:creationId xmlns:p14="http://schemas.microsoft.com/office/powerpoint/2010/main" val="120896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822B8EC-6020-417C-A48E-626F6FE3B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37718" y="335505"/>
            <a:ext cx="7712290" cy="5711612"/>
          </a:xfrm>
          <a:prstGeom prst="rect">
            <a:avLst/>
          </a:prstGeom>
        </p:spPr>
      </p:pic>
      <p:pic>
        <p:nvPicPr>
          <p:cNvPr id="10" name="Picture 61">
            <a:extLst>
              <a:ext uri="{FF2B5EF4-FFF2-40B4-BE49-F238E27FC236}">
                <a16:creationId xmlns:a16="http://schemas.microsoft.com/office/drawing/2014/main" id="{F04091C5-4BEC-4F81-AF7A-3568523C4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11">
            <a:off x="4268647" y="931712"/>
            <a:ext cx="6825541" cy="475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9421" y="33888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3b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3943469" y="6100497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417513" y="883271"/>
            <a:ext cx="6527811" cy="4657308"/>
          </a:xfrm>
          <a:custGeom>
            <a:avLst/>
            <a:gdLst>
              <a:gd name="connsiteX0" fmla="*/ 353640 w 3569812"/>
              <a:gd name="connsiteY0" fmla="*/ 80981 h 4516830"/>
              <a:gd name="connsiteX1" fmla="*/ 3444 w 3569812"/>
              <a:gd name="connsiteY1" fmla="*/ 1462308 h 4516830"/>
              <a:gd name="connsiteX2" fmla="*/ 548193 w 3569812"/>
              <a:gd name="connsiteY2" fmla="*/ 2133517 h 4516830"/>
              <a:gd name="connsiteX3" fmla="*/ 149359 w 3569812"/>
              <a:gd name="connsiteY3" fmla="*/ 3446751 h 4516830"/>
              <a:gd name="connsiteX4" fmla="*/ 752474 w 3569812"/>
              <a:gd name="connsiteY4" fmla="*/ 3709398 h 4516830"/>
              <a:gd name="connsiteX5" fmla="*/ 1686329 w 3569812"/>
              <a:gd name="connsiteY5" fmla="*/ 4370879 h 4516830"/>
              <a:gd name="connsiteX6" fmla="*/ 1890610 w 3569812"/>
              <a:gd name="connsiteY6" fmla="*/ 4458428 h 4516830"/>
              <a:gd name="connsiteX7" fmla="*/ 2688278 w 3569812"/>
              <a:gd name="connsiteY7" fmla="*/ 3651032 h 4516830"/>
              <a:gd name="connsiteX8" fmla="*/ 3174661 w 3569812"/>
              <a:gd name="connsiteY8" fmla="*/ 2561534 h 4516830"/>
              <a:gd name="connsiteX9" fmla="*/ 3563768 w 3569812"/>
              <a:gd name="connsiteY9" fmla="*/ 1316393 h 4516830"/>
              <a:gd name="connsiteX10" fmla="*/ 2863376 w 3569812"/>
              <a:gd name="connsiteY10" fmla="*/ 577091 h 4516830"/>
              <a:gd name="connsiteX11" fmla="*/ 2104619 w 3569812"/>
              <a:gd name="connsiteY11" fmla="*/ 489542 h 4516830"/>
              <a:gd name="connsiteX12" fmla="*/ 1083214 w 3569812"/>
              <a:gd name="connsiteY12" fmla="*/ 197713 h 4516830"/>
              <a:gd name="connsiteX13" fmla="*/ 353640 w 3569812"/>
              <a:gd name="connsiteY13" fmla="*/ 80981 h 4516830"/>
              <a:gd name="connsiteX0" fmla="*/ 350196 w 3566368"/>
              <a:gd name="connsiteY0" fmla="*/ 80981 h 4516830"/>
              <a:gd name="connsiteX1" fmla="*/ 0 w 3566368"/>
              <a:gd name="connsiteY1" fmla="*/ 1462308 h 4516830"/>
              <a:gd name="connsiteX2" fmla="*/ 544749 w 3566368"/>
              <a:gd name="connsiteY2" fmla="*/ 2133517 h 4516830"/>
              <a:gd name="connsiteX3" fmla="*/ 145915 w 3566368"/>
              <a:gd name="connsiteY3" fmla="*/ 3446751 h 4516830"/>
              <a:gd name="connsiteX4" fmla="*/ 749030 w 3566368"/>
              <a:gd name="connsiteY4" fmla="*/ 3709398 h 4516830"/>
              <a:gd name="connsiteX5" fmla="*/ 1682885 w 3566368"/>
              <a:gd name="connsiteY5" fmla="*/ 4370879 h 4516830"/>
              <a:gd name="connsiteX6" fmla="*/ 1887166 w 3566368"/>
              <a:gd name="connsiteY6" fmla="*/ 4458428 h 4516830"/>
              <a:gd name="connsiteX7" fmla="*/ 2684834 w 3566368"/>
              <a:gd name="connsiteY7" fmla="*/ 3651032 h 4516830"/>
              <a:gd name="connsiteX8" fmla="*/ 3171217 w 3566368"/>
              <a:gd name="connsiteY8" fmla="*/ 2561534 h 4516830"/>
              <a:gd name="connsiteX9" fmla="*/ 3560324 w 3566368"/>
              <a:gd name="connsiteY9" fmla="*/ 1316393 h 4516830"/>
              <a:gd name="connsiteX10" fmla="*/ 2859932 w 3566368"/>
              <a:gd name="connsiteY10" fmla="*/ 577091 h 4516830"/>
              <a:gd name="connsiteX11" fmla="*/ 2101175 w 3566368"/>
              <a:gd name="connsiteY11" fmla="*/ 489542 h 4516830"/>
              <a:gd name="connsiteX12" fmla="*/ 1079770 w 3566368"/>
              <a:gd name="connsiteY12" fmla="*/ 197713 h 4516830"/>
              <a:gd name="connsiteX13" fmla="*/ 350196 w 3566368"/>
              <a:gd name="connsiteY13" fmla="*/ 80981 h 4516830"/>
              <a:gd name="connsiteX0" fmla="*/ 350196 w 3566368"/>
              <a:gd name="connsiteY0" fmla="*/ 80981 h 4516830"/>
              <a:gd name="connsiteX1" fmla="*/ 0 w 3566368"/>
              <a:gd name="connsiteY1" fmla="*/ 1462308 h 4516830"/>
              <a:gd name="connsiteX2" fmla="*/ 544749 w 3566368"/>
              <a:gd name="connsiteY2" fmla="*/ 2133517 h 4516830"/>
              <a:gd name="connsiteX3" fmla="*/ 145915 w 3566368"/>
              <a:gd name="connsiteY3" fmla="*/ 3446751 h 4516830"/>
              <a:gd name="connsiteX4" fmla="*/ 749030 w 3566368"/>
              <a:gd name="connsiteY4" fmla="*/ 3709398 h 4516830"/>
              <a:gd name="connsiteX5" fmla="*/ 1682885 w 3566368"/>
              <a:gd name="connsiteY5" fmla="*/ 4370879 h 4516830"/>
              <a:gd name="connsiteX6" fmla="*/ 1887166 w 3566368"/>
              <a:gd name="connsiteY6" fmla="*/ 4458428 h 4516830"/>
              <a:gd name="connsiteX7" fmla="*/ 2684834 w 3566368"/>
              <a:gd name="connsiteY7" fmla="*/ 3651032 h 4516830"/>
              <a:gd name="connsiteX8" fmla="*/ 3171217 w 3566368"/>
              <a:gd name="connsiteY8" fmla="*/ 2561534 h 4516830"/>
              <a:gd name="connsiteX9" fmla="*/ 3560324 w 3566368"/>
              <a:gd name="connsiteY9" fmla="*/ 1316393 h 4516830"/>
              <a:gd name="connsiteX10" fmla="*/ 2859932 w 3566368"/>
              <a:gd name="connsiteY10" fmla="*/ 577091 h 4516830"/>
              <a:gd name="connsiteX11" fmla="*/ 2101175 w 3566368"/>
              <a:gd name="connsiteY11" fmla="*/ 489542 h 4516830"/>
              <a:gd name="connsiteX12" fmla="*/ 1079770 w 3566368"/>
              <a:gd name="connsiteY12" fmla="*/ 197713 h 4516830"/>
              <a:gd name="connsiteX13" fmla="*/ 350196 w 3566368"/>
              <a:gd name="connsiteY13" fmla="*/ 80981 h 4516830"/>
              <a:gd name="connsiteX0" fmla="*/ 350196 w 3566368"/>
              <a:gd name="connsiteY0" fmla="*/ 0 h 4435849"/>
              <a:gd name="connsiteX1" fmla="*/ 0 w 3566368"/>
              <a:gd name="connsiteY1" fmla="*/ 1381327 h 4435849"/>
              <a:gd name="connsiteX2" fmla="*/ 544749 w 3566368"/>
              <a:gd name="connsiteY2" fmla="*/ 2052536 h 4435849"/>
              <a:gd name="connsiteX3" fmla="*/ 145915 w 3566368"/>
              <a:gd name="connsiteY3" fmla="*/ 3365770 h 4435849"/>
              <a:gd name="connsiteX4" fmla="*/ 749030 w 3566368"/>
              <a:gd name="connsiteY4" fmla="*/ 3628417 h 4435849"/>
              <a:gd name="connsiteX5" fmla="*/ 1682885 w 3566368"/>
              <a:gd name="connsiteY5" fmla="*/ 4289898 h 4435849"/>
              <a:gd name="connsiteX6" fmla="*/ 1887166 w 3566368"/>
              <a:gd name="connsiteY6" fmla="*/ 4377447 h 4435849"/>
              <a:gd name="connsiteX7" fmla="*/ 2684834 w 3566368"/>
              <a:gd name="connsiteY7" fmla="*/ 3570051 h 4435849"/>
              <a:gd name="connsiteX8" fmla="*/ 3171217 w 3566368"/>
              <a:gd name="connsiteY8" fmla="*/ 2480553 h 4435849"/>
              <a:gd name="connsiteX9" fmla="*/ 3560324 w 3566368"/>
              <a:gd name="connsiteY9" fmla="*/ 1235412 h 4435849"/>
              <a:gd name="connsiteX10" fmla="*/ 2859932 w 3566368"/>
              <a:gd name="connsiteY10" fmla="*/ 496110 h 4435849"/>
              <a:gd name="connsiteX11" fmla="*/ 2101175 w 3566368"/>
              <a:gd name="connsiteY11" fmla="*/ 408561 h 4435849"/>
              <a:gd name="connsiteX12" fmla="*/ 1079770 w 3566368"/>
              <a:gd name="connsiteY12" fmla="*/ 116732 h 4435849"/>
              <a:gd name="connsiteX13" fmla="*/ 350196 w 3566368"/>
              <a:gd name="connsiteY13" fmla="*/ 0 h 4435849"/>
              <a:gd name="connsiteX0" fmla="*/ 350196 w 3566368"/>
              <a:gd name="connsiteY0" fmla="*/ 0 h 5260768"/>
              <a:gd name="connsiteX1" fmla="*/ 0 w 3566368"/>
              <a:gd name="connsiteY1" fmla="*/ 1381327 h 5260768"/>
              <a:gd name="connsiteX2" fmla="*/ 544749 w 3566368"/>
              <a:gd name="connsiteY2" fmla="*/ 2052536 h 5260768"/>
              <a:gd name="connsiteX3" fmla="*/ 145915 w 3566368"/>
              <a:gd name="connsiteY3" fmla="*/ 3365770 h 5260768"/>
              <a:gd name="connsiteX4" fmla="*/ 749030 w 3566368"/>
              <a:gd name="connsiteY4" fmla="*/ 3628417 h 5260768"/>
              <a:gd name="connsiteX5" fmla="*/ 1682885 w 3566368"/>
              <a:gd name="connsiteY5" fmla="*/ 4289898 h 5260768"/>
              <a:gd name="connsiteX6" fmla="*/ 1671506 w 3566368"/>
              <a:gd name="connsiteY6" fmla="*/ 5248715 h 5260768"/>
              <a:gd name="connsiteX7" fmla="*/ 2684834 w 3566368"/>
              <a:gd name="connsiteY7" fmla="*/ 3570051 h 5260768"/>
              <a:gd name="connsiteX8" fmla="*/ 3171217 w 3566368"/>
              <a:gd name="connsiteY8" fmla="*/ 2480553 h 5260768"/>
              <a:gd name="connsiteX9" fmla="*/ 3560324 w 3566368"/>
              <a:gd name="connsiteY9" fmla="*/ 1235412 h 5260768"/>
              <a:gd name="connsiteX10" fmla="*/ 2859932 w 3566368"/>
              <a:gd name="connsiteY10" fmla="*/ 496110 h 5260768"/>
              <a:gd name="connsiteX11" fmla="*/ 2101175 w 3566368"/>
              <a:gd name="connsiteY11" fmla="*/ 408561 h 5260768"/>
              <a:gd name="connsiteX12" fmla="*/ 1079770 w 3566368"/>
              <a:gd name="connsiteY12" fmla="*/ 116732 h 5260768"/>
              <a:gd name="connsiteX13" fmla="*/ 350196 w 3566368"/>
              <a:gd name="connsiteY13" fmla="*/ 0 h 5260768"/>
              <a:gd name="connsiteX0" fmla="*/ 350196 w 3566368"/>
              <a:gd name="connsiteY0" fmla="*/ 0 h 5260768"/>
              <a:gd name="connsiteX1" fmla="*/ 0 w 3566368"/>
              <a:gd name="connsiteY1" fmla="*/ 1381327 h 5260768"/>
              <a:gd name="connsiteX2" fmla="*/ 544749 w 3566368"/>
              <a:gd name="connsiteY2" fmla="*/ 2052536 h 5260768"/>
              <a:gd name="connsiteX3" fmla="*/ 145915 w 3566368"/>
              <a:gd name="connsiteY3" fmla="*/ 3365770 h 5260768"/>
              <a:gd name="connsiteX4" fmla="*/ 749030 w 3566368"/>
              <a:gd name="connsiteY4" fmla="*/ 3628417 h 5260768"/>
              <a:gd name="connsiteX5" fmla="*/ 1682885 w 3566368"/>
              <a:gd name="connsiteY5" fmla="*/ 4289898 h 5260768"/>
              <a:gd name="connsiteX6" fmla="*/ 1671506 w 3566368"/>
              <a:gd name="connsiteY6" fmla="*/ 5248715 h 5260768"/>
              <a:gd name="connsiteX7" fmla="*/ 2684834 w 3566368"/>
              <a:gd name="connsiteY7" fmla="*/ 3570051 h 5260768"/>
              <a:gd name="connsiteX8" fmla="*/ 3171217 w 3566368"/>
              <a:gd name="connsiteY8" fmla="*/ 2480553 h 5260768"/>
              <a:gd name="connsiteX9" fmla="*/ 3560324 w 3566368"/>
              <a:gd name="connsiteY9" fmla="*/ 1235412 h 5260768"/>
              <a:gd name="connsiteX10" fmla="*/ 2859932 w 3566368"/>
              <a:gd name="connsiteY10" fmla="*/ 496110 h 5260768"/>
              <a:gd name="connsiteX11" fmla="*/ 2101175 w 3566368"/>
              <a:gd name="connsiteY11" fmla="*/ 408561 h 5260768"/>
              <a:gd name="connsiteX12" fmla="*/ 1079770 w 3566368"/>
              <a:gd name="connsiteY12" fmla="*/ 116732 h 5260768"/>
              <a:gd name="connsiteX13" fmla="*/ 350196 w 3566368"/>
              <a:gd name="connsiteY13" fmla="*/ 0 h 5260768"/>
              <a:gd name="connsiteX0" fmla="*/ 350196 w 3566368"/>
              <a:gd name="connsiteY0" fmla="*/ 0 h 5260768"/>
              <a:gd name="connsiteX1" fmla="*/ 0 w 3566368"/>
              <a:gd name="connsiteY1" fmla="*/ 1381327 h 5260768"/>
              <a:gd name="connsiteX2" fmla="*/ 544749 w 3566368"/>
              <a:gd name="connsiteY2" fmla="*/ 2052536 h 5260768"/>
              <a:gd name="connsiteX3" fmla="*/ 145915 w 3566368"/>
              <a:gd name="connsiteY3" fmla="*/ 3365770 h 5260768"/>
              <a:gd name="connsiteX4" fmla="*/ 749030 w 3566368"/>
              <a:gd name="connsiteY4" fmla="*/ 3628417 h 5260768"/>
              <a:gd name="connsiteX5" fmla="*/ 1682885 w 3566368"/>
              <a:gd name="connsiteY5" fmla="*/ 4289898 h 5260768"/>
              <a:gd name="connsiteX6" fmla="*/ 1671506 w 3566368"/>
              <a:gd name="connsiteY6" fmla="*/ 5248715 h 5260768"/>
              <a:gd name="connsiteX7" fmla="*/ 2684834 w 3566368"/>
              <a:gd name="connsiteY7" fmla="*/ 3570051 h 5260768"/>
              <a:gd name="connsiteX8" fmla="*/ 3171217 w 3566368"/>
              <a:gd name="connsiteY8" fmla="*/ 2480553 h 5260768"/>
              <a:gd name="connsiteX9" fmla="*/ 3560324 w 3566368"/>
              <a:gd name="connsiteY9" fmla="*/ 1235412 h 5260768"/>
              <a:gd name="connsiteX10" fmla="*/ 2859932 w 3566368"/>
              <a:gd name="connsiteY10" fmla="*/ 496110 h 5260768"/>
              <a:gd name="connsiteX11" fmla="*/ 2101175 w 3566368"/>
              <a:gd name="connsiteY11" fmla="*/ 408561 h 5260768"/>
              <a:gd name="connsiteX12" fmla="*/ 1079770 w 3566368"/>
              <a:gd name="connsiteY12" fmla="*/ 116732 h 5260768"/>
              <a:gd name="connsiteX13" fmla="*/ 350196 w 3566368"/>
              <a:gd name="connsiteY13" fmla="*/ 0 h 5260768"/>
              <a:gd name="connsiteX0" fmla="*/ 350196 w 3566368"/>
              <a:gd name="connsiteY0" fmla="*/ 0 h 4290033"/>
              <a:gd name="connsiteX1" fmla="*/ 0 w 3566368"/>
              <a:gd name="connsiteY1" fmla="*/ 1381327 h 4290033"/>
              <a:gd name="connsiteX2" fmla="*/ 544749 w 3566368"/>
              <a:gd name="connsiteY2" fmla="*/ 2052536 h 4290033"/>
              <a:gd name="connsiteX3" fmla="*/ 145915 w 3566368"/>
              <a:gd name="connsiteY3" fmla="*/ 3365770 h 4290033"/>
              <a:gd name="connsiteX4" fmla="*/ 749030 w 3566368"/>
              <a:gd name="connsiteY4" fmla="*/ 3628417 h 4290033"/>
              <a:gd name="connsiteX5" fmla="*/ 1682885 w 3566368"/>
              <a:gd name="connsiteY5" fmla="*/ 4289898 h 4290033"/>
              <a:gd name="connsiteX6" fmla="*/ 2684834 w 3566368"/>
              <a:gd name="connsiteY6" fmla="*/ 3570051 h 4290033"/>
              <a:gd name="connsiteX7" fmla="*/ 3171217 w 3566368"/>
              <a:gd name="connsiteY7" fmla="*/ 2480553 h 4290033"/>
              <a:gd name="connsiteX8" fmla="*/ 3560324 w 3566368"/>
              <a:gd name="connsiteY8" fmla="*/ 1235412 h 4290033"/>
              <a:gd name="connsiteX9" fmla="*/ 2859932 w 3566368"/>
              <a:gd name="connsiteY9" fmla="*/ 496110 h 4290033"/>
              <a:gd name="connsiteX10" fmla="*/ 2101175 w 3566368"/>
              <a:gd name="connsiteY10" fmla="*/ 408561 h 4290033"/>
              <a:gd name="connsiteX11" fmla="*/ 1079770 w 3566368"/>
              <a:gd name="connsiteY11" fmla="*/ 116732 h 4290033"/>
              <a:gd name="connsiteX12" fmla="*/ 350196 w 3566368"/>
              <a:gd name="connsiteY12" fmla="*/ 0 h 4290033"/>
              <a:gd name="connsiteX0" fmla="*/ 350196 w 3566368"/>
              <a:gd name="connsiteY0" fmla="*/ 0 h 4488408"/>
              <a:gd name="connsiteX1" fmla="*/ 0 w 3566368"/>
              <a:gd name="connsiteY1" fmla="*/ 1381327 h 4488408"/>
              <a:gd name="connsiteX2" fmla="*/ 544749 w 3566368"/>
              <a:gd name="connsiteY2" fmla="*/ 2052536 h 4488408"/>
              <a:gd name="connsiteX3" fmla="*/ 145915 w 3566368"/>
              <a:gd name="connsiteY3" fmla="*/ 3365770 h 4488408"/>
              <a:gd name="connsiteX4" fmla="*/ 749030 w 3566368"/>
              <a:gd name="connsiteY4" fmla="*/ 3628417 h 4488408"/>
              <a:gd name="connsiteX5" fmla="*/ 2002063 w 3566368"/>
              <a:gd name="connsiteY5" fmla="*/ 4488306 h 4488408"/>
              <a:gd name="connsiteX6" fmla="*/ 2684834 w 3566368"/>
              <a:gd name="connsiteY6" fmla="*/ 3570051 h 4488408"/>
              <a:gd name="connsiteX7" fmla="*/ 3171217 w 3566368"/>
              <a:gd name="connsiteY7" fmla="*/ 2480553 h 4488408"/>
              <a:gd name="connsiteX8" fmla="*/ 3560324 w 3566368"/>
              <a:gd name="connsiteY8" fmla="*/ 1235412 h 4488408"/>
              <a:gd name="connsiteX9" fmla="*/ 2859932 w 3566368"/>
              <a:gd name="connsiteY9" fmla="*/ 496110 h 4488408"/>
              <a:gd name="connsiteX10" fmla="*/ 2101175 w 3566368"/>
              <a:gd name="connsiteY10" fmla="*/ 408561 h 4488408"/>
              <a:gd name="connsiteX11" fmla="*/ 1079770 w 3566368"/>
              <a:gd name="connsiteY11" fmla="*/ 116732 h 4488408"/>
              <a:gd name="connsiteX12" fmla="*/ 350196 w 3566368"/>
              <a:gd name="connsiteY12" fmla="*/ 0 h 4488408"/>
              <a:gd name="connsiteX0" fmla="*/ 350196 w 3566368"/>
              <a:gd name="connsiteY0" fmla="*/ 0 h 4549945"/>
              <a:gd name="connsiteX1" fmla="*/ 0 w 3566368"/>
              <a:gd name="connsiteY1" fmla="*/ 1381327 h 4549945"/>
              <a:gd name="connsiteX2" fmla="*/ 544749 w 3566368"/>
              <a:gd name="connsiteY2" fmla="*/ 2052536 h 4549945"/>
              <a:gd name="connsiteX3" fmla="*/ 145915 w 3566368"/>
              <a:gd name="connsiteY3" fmla="*/ 3365770 h 4549945"/>
              <a:gd name="connsiteX4" fmla="*/ 602381 w 3566368"/>
              <a:gd name="connsiteY4" fmla="*/ 4344410 h 4549945"/>
              <a:gd name="connsiteX5" fmla="*/ 2002063 w 3566368"/>
              <a:gd name="connsiteY5" fmla="*/ 4488306 h 4549945"/>
              <a:gd name="connsiteX6" fmla="*/ 2684834 w 3566368"/>
              <a:gd name="connsiteY6" fmla="*/ 3570051 h 4549945"/>
              <a:gd name="connsiteX7" fmla="*/ 3171217 w 3566368"/>
              <a:gd name="connsiteY7" fmla="*/ 2480553 h 4549945"/>
              <a:gd name="connsiteX8" fmla="*/ 3560324 w 3566368"/>
              <a:gd name="connsiteY8" fmla="*/ 1235412 h 4549945"/>
              <a:gd name="connsiteX9" fmla="*/ 2859932 w 3566368"/>
              <a:gd name="connsiteY9" fmla="*/ 496110 h 4549945"/>
              <a:gd name="connsiteX10" fmla="*/ 2101175 w 3566368"/>
              <a:gd name="connsiteY10" fmla="*/ 408561 h 4549945"/>
              <a:gd name="connsiteX11" fmla="*/ 1079770 w 3566368"/>
              <a:gd name="connsiteY11" fmla="*/ 116732 h 4549945"/>
              <a:gd name="connsiteX12" fmla="*/ 350196 w 3566368"/>
              <a:gd name="connsiteY12" fmla="*/ 0 h 4549945"/>
              <a:gd name="connsiteX0" fmla="*/ 350196 w 3566368"/>
              <a:gd name="connsiteY0" fmla="*/ 0 h 4975966"/>
              <a:gd name="connsiteX1" fmla="*/ 0 w 3566368"/>
              <a:gd name="connsiteY1" fmla="*/ 1381327 h 4975966"/>
              <a:gd name="connsiteX2" fmla="*/ 544749 w 3566368"/>
              <a:gd name="connsiteY2" fmla="*/ 2052536 h 4975966"/>
              <a:gd name="connsiteX3" fmla="*/ 145915 w 3566368"/>
              <a:gd name="connsiteY3" fmla="*/ 3365770 h 4975966"/>
              <a:gd name="connsiteX4" fmla="*/ 602381 w 3566368"/>
              <a:gd name="connsiteY4" fmla="*/ 4344410 h 4975966"/>
              <a:gd name="connsiteX5" fmla="*/ 1648380 w 3566368"/>
              <a:gd name="connsiteY5" fmla="*/ 4954132 h 4975966"/>
              <a:gd name="connsiteX6" fmla="*/ 2684834 w 3566368"/>
              <a:gd name="connsiteY6" fmla="*/ 3570051 h 4975966"/>
              <a:gd name="connsiteX7" fmla="*/ 3171217 w 3566368"/>
              <a:gd name="connsiteY7" fmla="*/ 2480553 h 4975966"/>
              <a:gd name="connsiteX8" fmla="*/ 3560324 w 3566368"/>
              <a:gd name="connsiteY8" fmla="*/ 1235412 h 4975966"/>
              <a:gd name="connsiteX9" fmla="*/ 2859932 w 3566368"/>
              <a:gd name="connsiteY9" fmla="*/ 496110 h 4975966"/>
              <a:gd name="connsiteX10" fmla="*/ 2101175 w 3566368"/>
              <a:gd name="connsiteY10" fmla="*/ 408561 h 4975966"/>
              <a:gd name="connsiteX11" fmla="*/ 1079770 w 3566368"/>
              <a:gd name="connsiteY11" fmla="*/ 116732 h 4975966"/>
              <a:gd name="connsiteX12" fmla="*/ 350196 w 3566368"/>
              <a:gd name="connsiteY12" fmla="*/ 0 h 4975966"/>
              <a:gd name="connsiteX0" fmla="*/ 8267 w 4501148"/>
              <a:gd name="connsiteY0" fmla="*/ 0 h 5113989"/>
              <a:gd name="connsiteX1" fmla="*/ 934780 w 4501148"/>
              <a:gd name="connsiteY1" fmla="*/ 1519350 h 5113989"/>
              <a:gd name="connsiteX2" fmla="*/ 1479529 w 4501148"/>
              <a:gd name="connsiteY2" fmla="*/ 2190559 h 5113989"/>
              <a:gd name="connsiteX3" fmla="*/ 1080695 w 4501148"/>
              <a:gd name="connsiteY3" fmla="*/ 3503793 h 5113989"/>
              <a:gd name="connsiteX4" fmla="*/ 1537161 w 4501148"/>
              <a:gd name="connsiteY4" fmla="*/ 4482433 h 5113989"/>
              <a:gd name="connsiteX5" fmla="*/ 2583160 w 4501148"/>
              <a:gd name="connsiteY5" fmla="*/ 5092155 h 5113989"/>
              <a:gd name="connsiteX6" fmla="*/ 3619614 w 4501148"/>
              <a:gd name="connsiteY6" fmla="*/ 3708074 h 5113989"/>
              <a:gd name="connsiteX7" fmla="*/ 4105997 w 4501148"/>
              <a:gd name="connsiteY7" fmla="*/ 2618576 h 5113989"/>
              <a:gd name="connsiteX8" fmla="*/ 4495104 w 4501148"/>
              <a:gd name="connsiteY8" fmla="*/ 1373435 h 5113989"/>
              <a:gd name="connsiteX9" fmla="*/ 3794712 w 4501148"/>
              <a:gd name="connsiteY9" fmla="*/ 634133 h 5113989"/>
              <a:gd name="connsiteX10" fmla="*/ 3035955 w 4501148"/>
              <a:gd name="connsiteY10" fmla="*/ 546584 h 5113989"/>
              <a:gd name="connsiteX11" fmla="*/ 2014550 w 4501148"/>
              <a:gd name="connsiteY11" fmla="*/ 254755 h 5113989"/>
              <a:gd name="connsiteX12" fmla="*/ 8267 w 4501148"/>
              <a:gd name="connsiteY12" fmla="*/ 0 h 5113989"/>
              <a:gd name="connsiteX0" fmla="*/ 1445751 w 5938632"/>
              <a:gd name="connsiteY0" fmla="*/ 0 h 5113989"/>
              <a:gd name="connsiteX1" fmla="*/ 0 w 5938632"/>
              <a:gd name="connsiteY1" fmla="*/ 4115900 h 5113989"/>
              <a:gd name="connsiteX2" fmla="*/ 2917013 w 5938632"/>
              <a:gd name="connsiteY2" fmla="*/ 2190559 h 5113989"/>
              <a:gd name="connsiteX3" fmla="*/ 2518179 w 5938632"/>
              <a:gd name="connsiteY3" fmla="*/ 3503793 h 5113989"/>
              <a:gd name="connsiteX4" fmla="*/ 2974645 w 5938632"/>
              <a:gd name="connsiteY4" fmla="*/ 4482433 h 5113989"/>
              <a:gd name="connsiteX5" fmla="*/ 4020644 w 5938632"/>
              <a:gd name="connsiteY5" fmla="*/ 5092155 h 5113989"/>
              <a:gd name="connsiteX6" fmla="*/ 5057098 w 5938632"/>
              <a:gd name="connsiteY6" fmla="*/ 3708074 h 5113989"/>
              <a:gd name="connsiteX7" fmla="*/ 5543481 w 5938632"/>
              <a:gd name="connsiteY7" fmla="*/ 2618576 h 5113989"/>
              <a:gd name="connsiteX8" fmla="*/ 5932588 w 5938632"/>
              <a:gd name="connsiteY8" fmla="*/ 1373435 h 5113989"/>
              <a:gd name="connsiteX9" fmla="*/ 5232196 w 5938632"/>
              <a:gd name="connsiteY9" fmla="*/ 634133 h 5113989"/>
              <a:gd name="connsiteX10" fmla="*/ 4473439 w 5938632"/>
              <a:gd name="connsiteY10" fmla="*/ 546584 h 5113989"/>
              <a:gd name="connsiteX11" fmla="*/ 3452034 w 5938632"/>
              <a:gd name="connsiteY11" fmla="*/ 254755 h 5113989"/>
              <a:gd name="connsiteX12" fmla="*/ 1445751 w 5938632"/>
              <a:gd name="connsiteY12" fmla="*/ 0 h 5113989"/>
              <a:gd name="connsiteX0" fmla="*/ 1445751 w 5938632"/>
              <a:gd name="connsiteY0" fmla="*/ 0 h 5113989"/>
              <a:gd name="connsiteX1" fmla="*/ 0 w 5938632"/>
              <a:gd name="connsiteY1" fmla="*/ 4115900 h 5113989"/>
              <a:gd name="connsiteX2" fmla="*/ 2518179 w 5938632"/>
              <a:gd name="connsiteY2" fmla="*/ 3503793 h 5113989"/>
              <a:gd name="connsiteX3" fmla="*/ 2974645 w 5938632"/>
              <a:gd name="connsiteY3" fmla="*/ 4482433 h 5113989"/>
              <a:gd name="connsiteX4" fmla="*/ 4020644 w 5938632"/>
              <a:gd name="connsiteY4" fmla="*/ 5092155 h 5113989"/>
              <a:gd name="connsiteX5" fmla="*/ 5057098 w 5938632"/>
              <a:gd name="connsiteY5" fmla="*/ 3708074 h 5113989"/>
              <a:gd name="connsiteX6" fmla="*/ 5543481 w 5938632"/>
              <a:gd name="connsiteY6" fmla="*/ 2618576 h 5113989"/>
              <a:gd name="connsiteX7" fmla="*/ 5932588 w 5938632"/>
              <a:gd name="connsiteY7" fmla="*/ 1373435 h 5113989"/>
              <a:gd name="connsiteX8" fmla="*/ 5232196 w 5938632"/>
              <a:gd name="connsiteY8" fmla="*/ 634133 h 5113989"/>
              <a:gd name="connsiteX9" fmla="*/ 4473439 w 5938632"/>
              <a:gd name="connsiteY9" fmla="*/ 546584 h 5113989"/>
              <a:gd name="connsiteX10" fmla="*/ 3452034 w 5938632"/>
              <a:gd name="connsiteY10" fmla="*/ 254755 h 5113989"/>
              <a:gd name="connsiteX11" fmla="*/ 1445751 w 5938632"/>
              <a:gd name="connsiteY11" fmla="*/ 0 h 5113989"/>
              <a:gd name="connsiteX0" fmla="*/ 1445751 w 5938632"/>
              <a:gd name="connsiteY0" fmla="*/ 0 h 5110838"/>
              <a:gd name="connsiteX1" fmla="*/ 0 w 5938632"/>
              <a:gd name="connsiteY1" fmla="*/ 4115900 h 5110838"/>
              <a:gd name="connsiteX2" fmla="*/ 2974645 w 5938632"/>
              <a:gd name="connsiteY2" fmla="*/ 4482433 h 5110838"/>
              <a:gd name="connsiteX3" fmla="*/ 4020644 w 5938632"/>
              <a:gd name="connsiteY3" fmla="*/ 5092155 h 5110838"/>
              <a:gd name="connsiteX4" fmla="*/ 5057098 w 5938632"/>
              <a:gd name="connsiteY4" fmla="*/ 3708074 h 5110838"/>
              <a:gd name="connsiteX5" fmla="*/ 5543481 w 5938632"/>
              <a:gd name="connsiteY5" fmla="*/ 2618576 h 5110838"/>
              <a:gd name="connsiteX6" fmla="*/ 5932588 w 5938632"/>
              <a:gd name="connsiteY6" fmla="*/ 1373435 h 5110838"/>
              <a:gd name="connsiteX7" fmla="*/ 5232196 w 5938632"/>
              <a:gd name="connsiteY7" fmla="*/ 634133 h 5110838"/>
              <a:gd name="connsiteX8" fmla="*/ 4473439 w 5938632"/>
              <a:gd name="connsiteY8" fmla="*/ 546584 h 5110838"/>
              <a:gd name="connsiteX9" fmla="*/ 3452034 w 5938632"/>
              <a:gd name="connsiteY9" fmla="*/ 254755 h 5110838"/>
              <a:gd name="connsiteX10" fmla="*/ 1445751 w 5938632"/>
              <a:gd name="connsiteY10" fmla="*/ 0 h 5110838"/>
              <a:gd name="connsiteX0" fmla="*/ 1445751 w 5938632"/>
              <a:gd name="connsiteY0" fmla="*/ 0 h 4677858"/>
              <a:gd name="connsiteX1" fmla="*/ 0 w 5938632"/>
              <a:gd name="connsiteY1" fmla="*/ 4115900 h 4677858"/>
              <a:gd name="connsiteX2" fmla="*/ 2974645 w 5938632"/>
              <a:gd name="connsiteY2" fmla="*/ 4482433 h 4677858"/>
              <a:gd name="connsiteX3" fmla="*/ 5849444 w 5938632"/>
              <a:gd name="connsiteY3" fmla="*/ 4634955 h 4677858"/>
              <a:gd name="connsiteX4" fmla="*/ 5057098 w 5938632"/>
              <a:gd name="connsiteY4" fmla="*/ 3708074 h 4677858"/>
              <a:gd name="connsiteX5" fmla="*/ 5543481 w 5938632"/>
              <a:gd name="connsiteY5" fmla="*/ 2618576 h 4677858"/>
              <a:gd name="connsiteX6" fmla="*/ 5932588 w 5938632"/>
              <a:gd name="connsiteY6" fmla="*/ 1373435 h 4677858"/>
              <a:gd name="connsiteX7" fmla="*/ 5232196 w 5938632"/>
              <a:gd name="connsiteY7" fmla="*/ 634133 h 4677858"/>
              <a:gd name="connsiteX8" fmla="*/ 4473439 w 5938632"/>
              <a:gd name="connsiteY8" fmla="*/ 546584 h 4677858"/>
              <a:gd name="connsiteX9" fmla="*/ 3452034 w 5938632"/>
              <a:gd name="connsiteY9" fmla="*/ 254755 h 4677858"/>
              <a:gd name="connsiteX10" fmla="*/ 1445751 w 5938632"/>
              <a:gd name="connsiteY10" fmla="*/ 0 h 4677858"/>
              <a:gd name="connsiteX0" fmla="*/ 1445751 w 6096018"/>
              <a:gd name="connsiteY0" fmla="*/ 0 h 4704338"/>
              <a:gd name="connsiteX1" fmla="*/ 0 w 6096018"/>
              <a:gd name="connsiteY1" fmla="*/ 4115900 h 4704338"/>
              <a:gd name="connsiteX2" fmla="*/ 5849444 w 6096018"/>
              <a:gd name="connsiteY2" fmla="*/ 4634955 h 4704338"/>
              <a:gd name="connsiteX3" fmla="*/ 5057098 w 6096018"/>
              <a:gd name="connsiteY3" fmla="*/ 3708074 h 4704338"/>
              <a:gd name="connsiteX4" fmla="*/ 5543481 w 6096018"/>
              <a:gd name="connsiteY4" fmla="*/ 2618576 h 4704338"/>
              <a:gd name="connsiteX5" fmla="*/ 5932588 w 6096018"/>
              <a:gd name="connsiteY5" fmla="*/ 1373435 h 4704338"/>
              <a:gd name="connsiteX6" fmla="*/ 5232196 w 6096018"/>
              <a:gd name="connsiteY6" fmla="*/ 634133 h 4704338"/>
              <a:gd name="connsiteX7" fmla="*/ 4473439 w 6096018"/>
              <a:gd name="connsiteY7" fmla="*/ 546584 h 4704338"/>
              <a:gd name="connsiteX8" fmla="*/ 3452034 w 6096018"/>
              <a:gd name="connsiteY8" fmla="*/ 254755 h 4704338"/>
              <a:gd name="connsiteX9" fmla="*/ 1445751 w 6096018"/>
              <a:gd name="connsiteY9" fmla="*/ 0 h 4704338"/>
              <a:gd name="connsiteX0" fmla="*/ 1445751 w 6089432"/>
              <a:gd name="connsiteY0" fmla="*/ 0 h 4704338"/>
              <a:gd name="connsiteX1" fmla="*/ 0 w 6089432"/>
              <a:gd name="connsiteY1" fmla="*/ 4115900 h 4704338"/>
              <a:gd name="connsiteX2" fmla="*/ 5849444 w 6089432"/>
              <a:gd name="connsiteY2" fmla="*/ 4634955 h 4704338"/>
              <a:gd name="connsiteX3" fmla="*/ 5057098 w 6089432"/>
              <a:gd name="connsiteY3" fmla="*/ 3708074 h 4704338"/>
              <a:gd name="connsiteX4" fmla="*/ 5932588 w 6089432"/>
              <a:gd name="connsiteY4" fmla="*/ 1373435 h 4704338"/>
              <a:gd name="connsiteX5" fmla="*/ 5232196 w 6089432"/>
              <a:gd name="connsiteY5" fmla="*/ 634133 h 4704338"/>
              <a:gd name="connsiteX6" fmla="*/ 4473439 w 6089432"/>
              <a:gd name="connsiteY6" fmla="*/ 546584 h 4704338"/>
              <a:gd name="connsiteX7" fmla="*/ 3452034 w 6089432"/>
              <a:gd name="connsiteY7" fmla="*/ 254755 h 4704338"/>
              <a:gd name="connsiteX8" fmla="*/ 1445751 w 6089432"/>
              <a:gd name="connsiteY8" fmla="*/ 0 h 4704338"/>
              <a:gd name="connsiteX0" fmla="*/ 1445751 w 6769880"/>
              <a:gd name="connsiteY0" fmla="*/ 0 h 4704338"/>
              <a:gd name="connsiteX1" fmla="*/ 0 w 6769880"/>
              <a:gd name="connsiteY1" fmla="*/ 4115900 h 4704338"/>
              <a:gd name="connsiteX2" fmla="*/ 5849444 w 6769880"/>
              <a:gd name="connsiteY2" fmla="*/ 4634955 h 4704338"/>
              <a:gd name="connsiteX3" fmla="*/ 5057098 w 6769880"/>
              <a:gd name="connsiteY3" fmla="*/ 3708074 h 4704338"/>
              <a:gd name="connsiteX4" fmla="*/ 6769350 w 6769880"/>
              <a:gd name="connsiteY4" fmla="*/ 459035 h 4704338"/>
              <a:gd name="connsiteX5" fmla="*/ 5232196 w 6769880"/>
              <a:gd name="connsiteY5" fmla="*/ 634133 h 4704338"/>
              <a:gd name="connsiteX6" fmla="*/ 4473439 w 6769880"/>
              <a:gd name="connsiteY6" fmla="*/ 546584 h 4704338"/>
              <a:gd name="connsiteX7" fmla="*/ 3452034 w 6769880"/>
              <a:gd name="connsiteY7" fmla="*/ 254755 h 4704338"/>
              <a:gd name="connsiteX8" fmla="*/ 1445751 w 6769880"/>
              <a:gd name="connsiteY8" fmla="*/ 0 h 4704338"/>
              <a:gd name="connsiteX0" fmla="*/ 1445751 w 6829349"/>
              <a:gd name="connsiteY0" fmla="*/ 0 h 4943620"/>
              <a:gd name="connsiteX1" fmla="*/ 0 w 6829349"/>
              <a:gd name="connsiteY1" fmla="*/ 4115900 h 4943620"/>
              <a:gd name="connsiteX2" fmla="*/ 5849444 w 6829349"/>
              <a:gd name="connsiteY2" fmla="*/ 4634955 h 4943620"/>
              <a:gd name="connsiteX3" fmla="*/ 6769350 w 6829349"/>
              <a:gd name="connsiteY3" fmla="*/ 459035 h 4943620"/>
              <a:gd name="connsiteX4" fmla="*/ 5232196 w 6829349"/>
              <a:gd name="connsiteY4" fmla="*/ 634133 h 4943620"/>
              <a:gd name="connsiteX5" fmla="*/ 4473439 w 6829349"/>
              <a:gd name="connsiteY5" fmla="*/ 546584 h 4943620"/>
              <a:gd name="connsiteX6" fmla="*/ 3452034 w 6829349"/>
              <a:gd name="connsiteY6" fmla="*/ 254755 h 4943620"/>
              <a:gd name="connsiteX7" fmla="*/ 1445751 w 6829349"/>
              <a:gd name="connsiteY7" fmla="*/ 0 h 4943620"/>
              <a:gd name="connsiteX0" fmla="*/ 1445751 w 6769350"/>
              <a:gd name="connsiteY0" fmla="*/ 0 h 4943620"/>
              <a:gd name="connsiteX1" fmla="*/ 0 w 6769350"/>
              <a:gd name="connsiteY1" fmla="*/ 4115900 h 4943620"/>
              <a:gd name="connsiteX2" fmla="*/ 5849444 w 6769350"/>
              <a:gd name="connsiteY2" fmla="*/ 4634955 h 4943620"/>
              <a:gd name="connsiteX3" fmla="*/ 6769350 w 6769350"/>
              <a:gd name="connsiteY3" fmla="*/ 459035 h 4943620"/>
              <a:gd name="connsiteX4" fmla="*/ 5232196 w 6769350"/>
              <a:gd name="connsiteY4" fmla="*/ 634133 h 4943620"/>
              <a:gd name="connsiteX5" fmla="*/ 4473439 w 6769350"/>
              <a:gd name="connsiteY5" fmla="*/ 546584 h 4943620"/>
              <a:gd name="connsiteX6" fmla="*/ 3452034 w 6769350"/>
              <a:gd name="connsiteY6" fmla="*/ 254755 h 4943620"/>
              <a:gd name="connsiteX7" fmla="*/ 1445751 w 6769350"/>
              <a:gd name="connsiteY7" fmla="*/ 0 h 4943620"/>
              <a:gd name="connsiteX0" fmla="*/ 1445751 w 6769350"/>
              <a:gd name="connsiteY0" fmla="*/ 0 h 4634955"/>
              <a:gd name="connsiteX1" fmla="*/ 0 w 6769350"/>
              <a:gd name="connsiteY1" fmla="*/ 4115900 h 4634955"/>
              <a:gd name="connsiteX2" fmla="*/ 5849444 w 6769350"/>
              <a:gd name="connsiteY2" fmla="*/ 4634955 h 4634955"/>
              <a:gd name="connsiteX3" fmla="*/ 6769350 w 6769350"/>
              <a:gd name="connsiteY3" fmla="*/ 459035 h 4634955"/>
              <a:gd name="connsiteX4" fmla="*/ 5232196 w 6769350"/>
              <a:gd name="connsiteY4" fmla="*/ 634133 h 4634955"/>
              <a:gd name="connsiteX5" fmla="*/ 4473439 w 6769350"/>
              <a:gd name="connsiteY5" fmla="*/ 546584 h 4634955"/>
              <a:gd name="connsiteX6" fmla="*/ 3452034 w 6769350"/>
              <a:gd name="connsiteY6" fmla="*/ 254755 h 4634955"/>
              <a:gd name="connsiteX7" fmla="*/ 1445751 w 6769350"/>
              <a:gd name="connsiteY7" fmla="*/ 0 h 4634955"/>
              <a:gd name="connsiteX0" fmla="*/ 1445751 w 6527811"/>
              <a:gd name="connsiteY0" fmla="*/ 0 h 4843577"/>
              <a:gd name="connsiteX1" fmla="*/ 0 w 6527811"/>
              <a:gd name="connsiteY1" fmla="*/ 4115900 h 4843577"/>
              <a:gd name="connsiteX2" fmla="*/ 5849444 w 6527811"/>
              <a:gd name="connsiteY2" fmla="*/ 4634955 h 4843577"/>
              <a:gd name="connsiteX3" fmla="*/ 6527811 w 6527811"/>
              <a:gd name="connsiteY3" fmla="*/ 346891 h 4843577"/>
              <a:gd name="connsiteX4" fmla="*/ 5232196 w 6527811"/>
              <a:gd name="connsiteY4" fmla="*/ 634133 h 4843577"/>
              <a:gd name="connsiteX5" fmla="*/ 4473439 w 6527811"/>
              <a:gd name="connsiteY5" fmla="*/ 546584 h 4843577"/>
              <a:gd name="connsiteX6" fmla="*/ 3452034 w 6527811"/>
              <a:gd name="connsiteY6" fmla="*/ 254755 h 4843577"/>
              <a:gd name="connsiteX7" fmla="*/ 1445751 w 6527811"/>
              <a:gd name="connsiteY7" fmla="*/ 0 h 4843577"/>
              <a:gd name="connsiteX0" fmla="*/ 1445751 w 6643364"/>
              <a:gd name="connsiteY0" fmla="*/ 0 h 4689668"/>
              <a:gd name="connsiteX1" fmla="*/ 0 w 6643364"/>
              <a:gd name="connsiteY1" fmla="*/ 4115900 h 4689668"/>
              <a:gd name="connsiteX2" fmla="*/ 5849444 w 6643364"/>
              <a:gd name="connsiteY2" fmla="*/ 4634955 h 4689668"/>
              <a:gd name="connsiteX3" fmla="*/ 6503530 w 6643364"/>
              <a:gd name="connsiteY3" fmla="*/ 2713944 h 4689668"/>
              <a:gd name="connsiteX4" fmla="*/ 6527811 w 6643364"/>
              <a:gd name="connsiteY4" fmla="*/ 346891 h 4689668"/>
              <a:gd name="connsiteX5" fmla="*/ 5232196 w 6643364"/>
              <a:gd name="connsiteY5" fmla="*/ 634133 h 4689668"/>
              <a:gd name="connsiteX6" fmla="*/ 4473439 w 6643364"/>
              <a:gd name="connsiteY6" fmla="*/ 546584 h 4689668"/>
              <a:gd name="connsiteX7" fmla="*/ 3452034 w 6643364"/>
              <a:gd name="connsiteY7" fmla="*/ 254755 h 4689668"/>
              <a:gd name="connsiteX8" fmla="*/ 1445751 w 6643364"/>
              <a:gd name="connsiteY8" fmla="*/ 0 h 4689668"/>
              <a:gd name="connsiteX0" fmla="*/ 1445751 w 6643364"/>
              <a:gd name="connsiteY0" fmla="*/ 0 h 4689668"/>
              <a:gd name="connsiteX1" fmla="*/ 0 w 6643364"/>
              <a:gd name="connsiteY1" fmla="*/ 4115900 h 4689668"/>
              <a:gd name="connsiteX2" fmla="*/ 5849444 w 6643364"/>
              <a:gd name="connsiteY2" fmla="*/ 4634955 h 4689668"/>
              <a:gd name="connsiteX3" fmla="*/ 6503530 w 6643364"/>
              <a:gd name="connsiteY3" fmla="*/ 2713944 h 4689668"/>
              <a:gd name="connsiteX4" fmla="*/ 6527811 w 6643364"/>
              <a:gd name="connsiteY4" fmla="*/ 346891 h 4689668"/>
              <a:gd name="connsiteX5" fmla="*/ 5232196 w 6643364"/>
              <a:gd name="connsiteY5" fmla="*/ 634133 h 4689668"/>
              <a:gd name="connsiteX6" fmla="*/ 4473439 w 6643364"/>
              <a:gd name="connsiteY6" fmla="*/ 546584 h 4689668"/>
              <a:gd name="connsiteX7" fmla="*/ 3452034 w 6643364"/>
              <a:gd name="connsiteY7" fmla="*/ 254755 h 4689668"/>
              <a:gd name="connsiteX8" fmla="*/ 1445751 w 6643364"/>
              <a:gd name="connsiteY8" fmla="*/ 0 h 4689668"/>
              <a:gd name="connsiteX0" fmla="*/ 1445751 w 6643364"/>
              <a:gd name="connsiteY0" fmla="*/ 0 h 4689668"/>
              <a:gd name="connsiteX1" fmla="*/ 0 w 6643364"/>
              <a:gd name="connsiteY1" fmla="*/ 4115900 h 4689668"/>
              <a:gd name="connsiteX2" fmla="*/ 5849444 w 6643364"/>
              <a:gd name="connsiteY2" fmla="*/ 4634955 h 4689668"/>
              <a:gd name="connsiteX3" fmla="*/ 6503530 w 6643364"/>
              <a:gd name="connsiteY3" fmla="*/ 2713944 h 4689668"/>
              <a:gd name="connsiteX4" fmla="*/ 6527811 w 6643364"/>
              <a:gd name="connsiteY4" fmla="*/ 346891 h 4689668"/>
              <a:gd name="connsiteX5" fmla="*/ 5232196 w 6643364"/>
              <a:gd name="connsiteY5" fmla="*/ 634133 h 4689668"/>
              <a:gd name="connsiteX6" fmla="*/ 3452034 w 6643364"/>
              <a:gd name="connsiteY6" fmla="*/ 254755 h 4689668"/>
              <a:gd name="connsiteX7" fmla="*/ 1445751 w 6643364"/>
              <a:gd name="connsiteY7" fmla="*/ 0 h 4689668"/>
              <a:gd name="connsiteX0" fmla="*/ 1445751 w 6643364"/>
              <a:gd name="connsiteY0" fmla="*/ 0 h 4689668"/>
              <a:gd name="connsiteX1" fmla="*/ 0 w 6643364"/>
              <a:gd name="connsiteY1" fmla="*/ 4115900 h 4689668"/>
              <a:gd name="connsiteX2" fmla="*/ 5849444 w 6643364"/>
              <a:gd name="connsiteY2" fmla="*/ 4634955 h 4689668"/>
              <a:gd name="connsiteX3" fmla="*/ 6503530 w 6643364"/>
              <a:gd name="connsiteY3" fmla="*/ 2713944 h 4689668"/>
              <a:gd name="connsiteX4" fmla="*/ 6527811 w 6643364"/>
              <a:gd name="connsiteY4" fmla="*/ 346891 h 4689668"/>
              <a:gd name="connsiteX5" fmla="*/ 5232196 w 6643364"/>
              <a:gd name="connsiteY5" fmla="*/ 634133 h 4689668"/>
              <a:gd name="connsiteX6" fmla="*/ 3452034 w 6643364"/>
              <a:gd name="connsiteY6" fmla="*/ 254755 h 4689668"/>
              <a:gd name="connsiteX7" fmla="*/ 1445751 w 6643364"/>
              <a:gd name="connsiteY7" fmla="*/ 0 h 4689668"/>
              <a:gd name="connsiteX0" fmla="*/ 1445751 w 6773750"/>
              <a:gd name="connsiteY0" fmla="*/ 0 h 4689668"/>
              <a:gd name="connsiteX1" fmla="*/ 0 w 6773750"/>
              <a:gd name="connsiteY1" fmla="*/ 4115900 h 4689668"/>
              <a:gd name="connsiteX2" fmla="*/ 5849444 w 6773750"/>
              <a:gd name="connsiteY2" fmla="*/ 4634955 h 4689668"/>
              <a:gd name="connsiteX3" fmla="*/ 6503530 w 6773750"/>
              <a:gd name="connsiteY3" fmla="*/ 2713944 h 4689668"/>
              <a:gd name="connsiteX4" fmla="*/ 6527811 w 6773750"/>
              <a:gd name="connsiteY4" fmla="*/ 346891 h 4689668"/>
              <a:gd name="connsiteX5" fmla="*/ 3452034 w 6773750"/>
              <a:gd name="connsiteY5" fmla="*/ 254755 h 4689668"/>
              <a:gd name="connsiteX6" fmla="*/ 1445751 w 6773750"/>
              <a:gd name="connsiteY6" fmla="*/ 0 h 4689668"/>
              <a:gd name="connsiteX0" fmla="*/ 1445751 w 6773750"/>
              <a:gd name="connsiteY0" fmla="*/ 289779 h 4979447"/>
              <a:gd name="connsiteX1" fmla="*/ 0 w 6773750"/>
              <a:gd name="connsiteY1" fmla="*/ 4405679 h 4979447"/>
              <a:gd name="connsiteX2" fmla="*/ 5849444 w 6773750"/>
              <a:gd name="connsiteY2" fmla="*/ 4924734 h 4979447"/>
              <a:gd name="connsiteX3" fmla="*/ 6503530 w 6773750"/>
              <a:gd name="connsiteY3" fmla="*/ 3003723 h 4979447"/>
              <a:gd name="connsiteX4" fmla="*/ 6527811 w 6773750"/>
              <a:gd name="connsiteY4" fmla="*/ 636670 h 4979447"/>
              <a:gd name="connsiteX5" fmla="*/ 1445751 w 6773750"/>
              <a:gd name="connsiteY5" fmla="*/ 289779 h 4979447"/>
              <a:gd name="connsiteX0" fmla="*/ 1445751 w 6773750"/>
              <a:gd name="connsiteY0" fmla="*/ 0 h 4689668"/>
              <a:gd name="connsiteX1" fmla="*/ 0 w 6773750"/>
              <a:gd name="connsiteY1" fmla="*/ 4115900 h 4689668"/>
              <a:gd name="connsiteX2" fmla="*/ 5849444 w 6773750"/>
              <a:gd name="connsiteY2" fmla="*/ 4634955 h 4689668"/>
              <a:gd name="connsiteX3" fmla="*/ 6503530 w 6773750"/>
              <a:gd name="connsiteY3" fmla="*/ 2713944 h 4689668"/>
              <a:gd name="connsiteX4" fmla="*/ 6527811 w 6773750"/>
              <a:gd name="connsiteY4" fmla="*/ 346891 h 4689668"/>
              <a:gd name="connsiteX5" fmla="*/ 1445751 w 6773750"/>
              <a:gd name="connsiteY5" fmla="*/ 0 h 4689668"/>
              <a:gd name="connsiteX0" fmla="*/ 1281849 w 6934057"/>
              <a:gd name="connsiteY0" fmla="*/ 0 h 4853570"/>
              <a:gd name="connsiteX1" fmla="*/ 0 w 6934057"/>
              <a:gd name="connsiteY1" fmla="*/ 4279802 h 4853570"/>
              <a:gd name="connsiteX2" fmla="*/ 5849444 w 6934057"/>
              <a:gd name="connsiteY2" fmla="*/ 4798857 h 4853570"/>
              <a:gd name="connsiteX3" fmla="*/ 6503530 w 6934057"/>
              <a:gd name="connsiteY3" fmla="*/ 2877846 h 4853570"/>
              <a:gd name="connsiteX4" fmla="*/ 6527811 w 6934057"/>
              <a:gd name="connsiteY4" fmla="*/ 510793 h 4853570"/>
              <a:gd name="connsiteX5" fmla="*/ 1281849 w 6934057"/>
              <a:gd name="connsiteY5" fmla="*/ 0 h 4853570"/>
              <a:gd name="connsiteX0" fmla="*/ 1281849 w 6934057"/>
              <a:gd name="connsiteY0" fmla="*/ 0 h 4689269"/>
              <a:gd name="connsiteX1" fmla="*/ 0 w 6934057"/>
              <a:gd name="connsiteY1" fmla="*/ 4279802 h 4689269"/>
              <a:gd name="connsiteX2" fmla="*/ 5978841 w 6934057"/>
              <a:gd name="connsiteY2" fmla="*/ 4617702 h 4689269"/>
              <a:gd name="connsiteX3" fmla="*/ 6503530 w 6934057"/>
              <a:gd name="connsiteY3" fmla="*/ 2877846 h 4689269"/>
              <a:gd name="connsiteX4" fmla="*/ 6527811 w 6934057"/>
              <a:gd name="connsiteY4" fmla="*/ 510793 h 4689269"/>
              <a:gd name="connsiteX5" fmla="*/ 1281849 w 6934057"/>
              <a:gd name="connsiteY5" fmla="*/ 0 h 4689269"/>
              <a:gd name="connsiteX0" fmla="*/ 1281849 w 6986159"/>
              <a:gd name="connsiteY0" fmla="*/ 0 h 4855954"/>
              <a:gd name="connsiteX1" fmla="*/ 0 w 6986159"/>
              <a:gd name="connsiteY1" fmla="*/ 4279802 h 4855954"/>
              <a:gd name="connsiteX2" fmla="*/ 5978841 w 6986159"/>
              <a:gd name="connsiteY2" fmla="*/ 4617702 h 4855954"/>
              <a:gd name="connsiteX3" fmla="*/ 6527811 w 6986159"/>
              <a:gd name="connsiteY3" fmla="*/ 510793 h 4855954"/>
              <a:gd name="connsiteX4" fmla="*/ 1281849 w 6986159"/>
              <a:gd name="connsiteY4" fmla="*/ 0 h 4855954"/>
              <a:gd name="connsiteX0" fmla="*/ 1281849 w 6527811"/>
              <a:gd name="connsiteY0" fmla="*/ 0 h 4855954"/>
              <a:gd name="connsiteX1" fmla="*/ 0 w 6527811"/>
              <a:gd name="connsiteY1" fmla="*/ 4279802 h 4855954"/>
              <a:gd name="connsiteX2" fmla="*/ 5978841 w 6527811"/>
              <a:gd name="connsiteY2" fmla="*/ 4617702 h 4855954"/>
              <a:gd name="connsiteX3" fmla="*/ 6527811 w 6527811"/>
              <a:gd name="connsiteY3" fmla="*/ 510793 h 4855954"/>
              <a:gd name="connsiteX4" fmla="*/ 1281849 w 6527811"/>
              <a:gd name="connsiteY4" fmla="*/ 0 h 4855954"/>
              <a:gd name="connsiteX0" fmla="*/ 1281849 w 6527811"/>
              <a:gd name="connsiteY0" fmla="*/ 0 h 4617702"/>
              <a:gd name="connsiteX1" fmla="*/ 0 w 6527811"/>
              <a:gd name="connsiteY1" fmla="*/ 4279802 h 4617702"/>
              <a:gd name="connsiteX2" fmla="*/ 5978841 w 6527811"/>
              <a:gd name="connsiteY2" fmla="*/ 4617702 h 4617702"/>
              <a:gd name="connsiteX3" fmla="*/ 6527811 w 6527811"/>
              <a:gd name="connsiteY3" fmla="*/ 510793 h 4617702"/>
              <a:gd name="connsiteX4" fmla="*/ 1281849 w 6527811"/>
              <a:gd name="connsiteY4" fmla="*/ 0 h 4617702"/>
              <a:gd name="connsiteX0" fmla="*/ 1281849 w 6527811"/>
              <a:gd name="connsiteY0" fmla="*/ 0 h 4617702"/>
              <a:gd name="connsiteX1" fmla="*/ 0 w 6527811"/>
              <a:gd name="connsiteY1" fmla="*/ 4279802 h 4617702"/>
              <a:gd name="connsiteX2" fmla="*/ 5978841 w 6527811"/>
              <a:gd name="connsiteY2" fmla="*/ 4617702 h 4617702"/>
              <a:gd name="connsiteX3" fmla="*/ 6527811 w 6527811"/>
              <a:gd name="connsiteY3" fmla="*/ 510793 h 4617702"/>
              <a:gd name="connsiteX4" fmla="*/ 1281849 w 6527811"/>
              <a:gd name="connsiteY4" fmla="*/ 0 h 4617702"/>
              <a:gd name="connsiteX0" fmla="*/ 1281849 w 6712018"/>
              <a:gd name="connsiteY0" fmla="*/ 0 h 4367536"/>
              <a:gd name="connsiteX1" fmla="*/ 0 w 6712018"/>
              <a:gd name="connsiteY1" fmla="*/ 4279802 h 4367536"/>
              <a:gd name="connsiteX2" fmla="*/ 5409498 w 6712018"/>
              <a:gd name="connsiteY2" fmla="*/ 4367536 h 4367536"/>
              <a:gd name="connsiteX3" fmla="*/ 6527811 w 6712018"/>
              <a:gd name="connsiteY3" fmla="*/ 510793 h 4367536"/>
              <a:gd name="connsiteX4" fmla="*/ 1281849 w 6712018"/>
              <a:gd name="connsiteY4" fmla="*/ 0 h 4367536"/>
              <a:gd name="connsiteX0" fmla="*/ 747011 w 6745702"/>
              <a:gd name="connsiteY0" fmla="*/ 0 h 4393415"/>
              <a:gd name="connsiteX1" fmla="*/ 0 w 6745702"/>
              <a:gd name="connsiteY1" fmla="*/ 4305681 h 4393415"/>
              <a:gd name="connsiteX2" fmla="*/ 5409498 w 6745702"/>
              <a:gd name="connsiteY2" fmla="*/ 4393415 h 4393415"/>
              <a:gd name="connsiteX3" fmla="*/ 6527811 w 6745702"/>
              <a:gd name="connsiteY3" fmla="*/ 536672 h 4393415"/>
              <a:gd name="connsiteX4" fmla="*/ 747011 w 6745702"/>
              <a:gd name="connsiteY4" fmla="*/ 0 h 4393415"/>
              <a:gd name="connsiteX0" fmla="*/ 747011 w 6527811"/>
              <a:gd name="connsiteY0" fmla="*/ 0 h 4393415"/>
              <a:gd name="connsiteX1" fmla="*/ 0 w 6527811"/>
              <a:gd name="connsiteY1" fmla="*/ 4305681 h 4393415"/>
              <a:gd name="connsiteX2" fmla="*/ 5409498 w 6527811"/>
              <a:gd name="connsiteY2" fmla="*/ 4393415 h 4393415"/>
              <a:gd name="connsiteX3" fmla="*/ 6527811 w 6527811"/>
              <a:gd name="connsiteY3" fmla="*/ 536672 h 4393415"/>
              <a:gd name="connsiteX4" fmla="*/ 747011 w 6527811"/>
              <a:gd name="connsiteY4" fmla="*/ 0 h 4393415"/>
              <a:gd name="connsiteX0" fmla="*/ 747011 w 6591436"/>
              <a:gd name="connsiteY0" fmla="*/ 319833 h 4713248"/>
              <a:gd name="connsiteX1" fmla="*/ 0 w 6591436"/>
              <a:gd name="connsiteY1" fmla="*/ 4625514 h 4713248"/>
              <a:gd name="connsiteX2" fmla="*/ 5409498 w 6591436"/>
              <a:gd name="connsiteY2" fmla="*/ 4713248 h 4713248"/>
              <a:gd name="connsiteX3" fmla="*/ 6527811 w 6591436"/>
              <a:gd name="connsiteY3" fmla="*/ 856505 h 4713248"/>
              <a:gd name="connsiteX4" fmla="*/ 3398019 w 6591436"/>
              <a:gd name="connsiteY4" fmla="*/ 376842 h 4713248"/>
              <a:gd name="connsiteX5" fmla="*/ 747011 w 6591436"/>
              <a:gd name="connsiteY5" fmla="*/ 319833 h 4713248"/>
              <a:gd name="connsiteX0" fmla="*/ 747011 w 6591436"/>
              <a:gd name="connsiteY0" fmla="*/ 302797 h 4696212"/>
              <a:gd name="connsiteX1" fmla="*/ 0 w 6591436"/>
              <a:gd name="connsiteY1" fmla="*/ 4608478 h 4696212"/>
              <a:gd name="connsiteX2" fmla="*/ 5409498 w 6591436"/>
              <a:gd name="connsiteY2" fmla="*/ 4696212 h 4696212"/>
              <a:gd name="connsiteX3" fmla="*/ 6527811 w 6591436"/>
              <a:gd name="connsiteY3" fmla="*/ 839469 h 4696212"/>
              <a:gd name="connsiteX4" fmla="*/ 747011 w 6591436"/>
              <a:gd name="connsiteY4" fmla="*/ 302797 h 4696212"/>
              <a:gd name="connsiteX0" fmla="*/ 747011 w 6591436"/>
              <a:gd name="connsiteY0" fmla="*/ 0 h 4393415"/>
              <a:gd name="connsiteX1" fmla="*/ 0 w 6591436"/>
              <a:gd name="connsiteY1" fmla="*/ 4305681 h 4393415"/>
              <a:gd name="connsiteX2" fmla="*/ 5409498 w 6591436"/>
              <a:gd name="connsiteY2" fmla="*/ 4393415 h 4393415"/>
              <a:gd name="connsiteX3" fmla="*/ 6527811 w 6591436"/>
              <a:gd name="connsiteY3" fmla="*/ 536672 h 4393415"/>
              <a:gd name="connsiteX4" fmla="*/ 747011 w 6591436"/>
              <a:gd name="connsiteY4" fmla="*/ 0 h 4393415"/>
              <a:gd name="connsiteX0" fmla="*/ 747011 w 6883974"/>
              <a:gd name="connsiteY0" fmla="*/ 0 h 4519858"/>
              <a:gd name="connsiteX1" fmla="*/ 0 w 6883974"/>
              <a:gd name="connsiteY1" fmla="*/ 4305681 h 4519858"/>
              <a:gd name="connsiteX2" fmla="*/ 5409498 w 6883974"/>
              <a:gd name="connsiteY2" fmla="*/ 4393415 h 4519858"/>
              <a:gd name="connsiteX3" fmla="*/ 6167097 w 6883974"/>
              <a:gd name="connsiteY3" fmla="*/ 2403394 h 4519858"/>
              <a:gd name="connsiteX4" fmla="*/ 6527811 w 6883974"/>
              <a:gd name="connsiteY4" fmla="*/ 536672 h 4519858"/>
              <a:gd name="connsiteX5" fmla="*/ 747011 w 6883974"/>
              <a:gd name="connsiteY5" fmla="*/ 0 h 4519858"/>
              <a:gd name="connsiteX0" fmla="*/ 747011 w 6836547"/>
              <a:gd name="connsiteY0" fmla="*/ 0 h 4657308"/>
              <a:gd name="connsiteX1" fmla="*/ 0 w 6836547"/>
              <a:gd name="connsiteY1" fmla="*/ 4305681 h 4657308"/>
              <a:gd name="connsiteX2" fmla="*/ 5409498 w 6836547"/>
              <a:gd name="connsiteY2" fmla="*/ 4393415 h 4657308"/>
              <a:gd name="connsiteX3" fmla="*/ 6527811 w 6836547"/>
              <a:gd name="connsiteY3" fmla="*/ 536672 h 4657308"/>
              <a:gd name="connsiteX4" fmla="*/ 747011 w 6836547"/>
              <a:gd name="connsiteY4" fmla="*/ 0 h 4657308"/>
              <a:gd name="connsiteX0" fmla="*/ 747011 w 6527811"/>
              <a:gd name="connsiteY0" fmla="*/ 0 h 4657308"/>
              <a:gd name="connsiteX1" fmla="*/ 0 w 6527811"/>
              <a:gd name="connsiteY1" fmla="*/ 4305681 h 4657308"/>
              <a:gd name="connsiteX2" fmla="*/ 5409498 w 6527811"/>
              <a:gd name="connsiteY2" fmla="*/ 4393415 h 4657308"/>
              <a:gd name="connsiteX3" fmla="*/ 6527811 w 6527811"/>
              <a:gd name="connsiteY3" fmla="*/ 536672 h 4657308"/>
              <a:gd name="connsiteX4" fmla="*/ 747011 w 6527811"/>
              <a:gd name="connsiteY4" fmla="*/ 0 h 4657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7811" h="4657308">
                <a:moveTo>
                  <a:pt x="747011" y="0"/>
                </a:moveTo>
                <a:cubicBezTo>
                  <a:pt x="630279" y="460442"/>
                  <a:pt x="116732" y="3845239"/>
                  <a:pt x="0" y="4305681"/>
                </a:cubicBezTo>
                <a:cubicBezTo>
                  <a:pt x="1803166" y="4334926"/>
                  <a:pt x="4321530" y="5021583"/>
                  <a:pt x="5409498" y="4393415"/>
                </a:cubicBezTo>
                <a:lnTo>
                  <a:pt x="6527811" y="536672"/>
                </a:lnTo>
                <a:cubicBezTo>
                  <a:pt x="5624463" y="136106"/>
                  <a:pt x="2673944" y="178891"/>
                  <a:pt x="747011" y="0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3AE014-9578-4668-88B8-44F8D511DD74}"/>
              </a:ext>
            </a:extLst>
          </p:cNvPr>
          <p:cNvSpPr txBox="1"/>
          <p:nvPr/>
        </p:nvSpPr>
        <p:spPr>
          <a:xfrm>
            <a:off x="2265785" y="5731165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5CE18B-B5AC-496D-9BEB-1E271A3B5511}"/>
              </a:ext>
            </a:extLst>
          </p:cNvPr>
          <p:cNvSpPr/>
          <p:nvPr/>
        </p:nvSpPr>
        <p:spPr>
          <a:xfrm>
            <a:off x="1821567" y="5826424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C33E87-3270-4BB4-ADB9-BBA43A971DB0}"/>
              </a:ext>
            </a:extLst>
          </p:cNvPr>
          <p:cNvSpPr/>
          <p:nvPr/>
        </p:nvSpPr>
        <p:spPr>
          <a:xfrm>
            <a:off x="9573301" y="4989048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04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3A0EAD4-E15D-4682-B120-DF0D10C20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78" t="14288" r="7354" b="12690"/>
          <a:stretch/>
        </p:blipFill>
        <p:spPr>
          <a:xfrm rot="10800000">
            <a:off x="4027786" y="377564"/>
            <a:ext cx="7669223" cy="5488360"/>
          </a:xfrm>
          <a:prstGeom prst="rect">
            <a:avLst/>
          </a:prstGeom>
        </p:spPr>
      </p:pic>
      <p:pic>
        <p:nvPicPr>
          <p:cNvPr id="5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2314">
            <a:off x="4500439" y="689117"/>
            <a:ext cx="6723916" cy="454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3935063" y="6024474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4100010" y="479767"/>
            <a:ext cx="7367693" cy="5154558"/>
          </a:xfrm>
          <a:custGeom>
            <a:avLst/>
            <a:gdLst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1935805 w 7169285"/>
              <a:gd name="connsiteY4" fmla="*/ 3920247 h 5145932"/>
              <a:gd name="connsiteX5" fmla="*/ 787941 w 7169285"/>
              <a:gd name="connsiteY5" fmla="*/ 4484451 h 5145932"/>
              <a:gd name="connsiteX6" fmla="*/ 0 w 7169285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787941 w 7169285"/>
              <a:gd name="connsiteY4" fmla="*/ 4484451 h 5145932"/>
              <a:gd name="connsiteX5" fmla="*/ 0 w 7169285"/>
              <a:gd name="connsiteY5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0 w 7169285"/>
              <a:gd name="connsiteY4" fmla="*/ 3083668 h 5145932"/>
              <a:gd name="connsiteX0" fmla="*/ 0 w 7169285"/>
              <a:gd name="connsiteY0" fmla="*/ 3083668 h 5732528"/>
              <a:gd name="connsiteX1" fmla="*/ 5145932 w 7169285"/>
              <a:gd name="connsiteY1" fmla="*/ 0 h 5732528"/>
              <a:gd name="connsiteX2" fmla="*/ 7169285 w 7169285"/>
              <a:gd name="connsiteY2" fmla="*/ 3064213 h 5732528"/>
              <a:gd name="connsiteX3" fmla="*/ 2067586 w 7169285"/>
              <a:gd name="connsiteY3" fmla="*/ 5732528 h 5732528"/>
              <a:gd name="connsiteX4" fmla="*/ 0 w 7169285"/>
              <a:gd name="connsiteY4" fmla="*/ 3083668 h 5732528"/>
              <a:gd name="connsiteX0" fmla="*/ 0 w 7212417"/>
              <a:gd name="connsiteY0" fmla="*/ 2678227 h 5732528"/>
              <a:gd name="connsiteX1" fmla="*/ 5189064 w 7212417"/>
              <a:gd name="connsiteY1" fmla="*/ 0 h 5732528"/>
              <a:gd name="connsiteX2" fmla="*/ 7212417 w 7212417"/>
              <a:gd name="connsiteY2" fmla="*/ 3064213 h 5732528"/>
              <a:gd name="connsiteX3" fmla="*/ 2110718 w 7212417"/>
              <a:gd name="connsiteY3" fmla="*/ 5732528 h 5732528"/>
              <a:gd name="connsiteX4" fmla="*/ 0 w 7212417"/>
              <a:gd name="connsiteY4" fmla="*/ 2678227 h 5732528"/>
              <a:gd name="connsiteX0" fmla="*/ 0 w 7212417"/>
              <a:gd name="connsiteY0" fmla="*/ 2100257 h 5154558"/>
              <a:gd name="connsiteX1" fmla="*/ 4749117 w 7212417"/>
              <a:gd name="connsiteY1" fmla="*/ 0 h 5154558"/>
              <a:gd name="connsiteX2" fmla="*/ 7212417 w 7212417"/>
              <a:gd name="connsiteY2" fmla="*/ 2486243 h 5154558"/>
              <a:gd name="connsiteX3" fmla="*/ 2110718 w 7212417"/>
              <a:gd name="connsiteY3" fmla="*/ 5154558 h 5154558"/>
              <a:gd name="connsiteX4" fmla="*/ 0 w 7212417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471736"/>
              <a:gd name="connsiteY0" fmla="*/ 2140328 h 5194629"/>
              <a:gd name="connsiteX1" fmla="*/ 4749117 w 7471736"/>
              <a:gd name="connsiteY1" fmla="*/ 40071 h 5194629"/>
              <a:gd name="connsiteX2" fmla="*/ 5432180 w 7471736"/>
              <a:gd name="connsiteY2" fmla="*/ 1199323 h 5194629"/>
              <a:gd name="connsiteX3" fmla="*/ 7367693 w 7471736"/>
              <a:gd name="connsiteY3" fmla="*/ 2146752 h 5194629"/>
              <a:gd name="connsiteX4" fmla="*/ 2110718 w 7471736"/>
              <a:gd name="connsiteY4" fmla="*/ 5194629 h 5194629"/>
              <a:gd name="connsiteX5" fmla="*/ 0 w 7471736"/>
              <a:gd name="connsiteY5" fmla="*/ 2140328 h 5194629"/>
              <a:gd name="connsiteX0" fmla="*/ 0 w 7471736"/>
              <a:gd name="connsiteY0" fmla="*/ 2100257 h 5154558"/>
              <a:gd name="connsiteX1" fmla="*/ 4749117 w 7471736"/>
              <a:gd name="connsiteY1" fmla="*/ 0 h 5154558"/>
              <a:gd name="connsiteX2" fmla="*/ 5432180 w 7471736"/>
              <a:gd name="connsiteY2" fmla="*/ 1159252 h 5154558"/>
              <a:gd name="connsiteX3" fmla="*/ 7367693 w 7471736"/>
              <a:gd name="connsiteY3" fmla="*/ 2106681 h 5154558"/>
              <a:gd name="connsiteX4" fmla="*/ 2110718 w 7471736"/>
              <a:gd name="connsiteY4" fmla="*/ 5154558 h 5154558"/>
              <a:gd name="connsiteX5" fmla="*/ 0 w 7471736"/>
              <a:gd name="connsiteY5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780197"/>
              <a:gd name="connsiteY0" fmla="*/ 2100257 h 5154558"/>
              <a:gd name="connsiteX1" fmla="*/ 4749117 w 7780197"/>
              <a:gd name="connsiteY1" fmla="*/ 0 h 5154558"/>
              <a:gd name="connsiteX2" fmla="*/ 5432180 w 7780197"/>
              <a:gd name="connsiteY2" fmla="*/ 1159252 h 5154558"/>
              <a:gd name="connsiteX3" fmla="*/ 6510481 w 7780197"/>
              <a:gd name="connsiteY3" fmla="*/ 676173 h 5154558"/>
              <a:gd name="connsiteX4" fmla="*/ 7338616 w 7780197"/>
              <a:gd name="connsiteY4" fmla="*/ 1202384 h 5154558"/>
              <a:gd name="connsiteX5" fmla="*/ 7367693 w 7780197"/>
              <a:gd name="connsiteY5" fmla="*/ 2106681 h 5154558"/>
              <a:gd name="connsiteX6" fmla="*/ 2110718 w 7780197"/>
              <a:gd name="connsiteY6" fmla="*/ 5154558 h 5154558"/>
              <a:gd name="connsiteX7" fmla="*/ 0 w 7780197"/>
              <a:gd name="connsiteY7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5432180 w 7367693"/>
              <a:gd name="connsiteY2" fmla="*/ 1159252 h 5154558"/>
              <a:gd name="connsiteX3" fmla="*/ 6510481 w 7367693"/>
              <a:gd name="connsiteY3" fmla="*/ 676173 h 5154558"/>
              <a:gd name="connsiteX4" fmla="*/ 7367693 w 7367693"/>
              <a:gd name="connsiteY4" fmla="*/ 2106681 h 5154558"/>
              <a:gd name="connsiteX5" fmla="*/ 2110718 w 7367693"/>
              <a:gd name="connsiteY5" fmla="*/ 5154558 h 5154558"/>
              <a:gd name="connsiteX6" fmla="*/ 0 w 7367693"/>
              <a:gd name="connsiteY6" fmla="*/ 2100257 h 515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7693" h="5154558">
                <a:moveTo>
                  <a:pt x="0" y="2100257"/>
                </a:moveTo>
                <a:lnTo>
                  <a:pt x="4749117" y="0"/>
                </a:lnTo>
                <a:lnTo>
                  <a:pt x="5432180" y="1159252"/>
                </a:lnTo>
                <a:lnTo>
                  <a:pt x="6510481" y="676173"/>
                </a:lnTo>
                <a:lnTo>
                  <a:pt x="7367693" y="2106681"/>
                </a:lnTo>
                <a:lnTo>
                  <a:pt x="2110718" y="5154558"/>
                </a:lnTo>
                <a:lnTo>
                  <a:pt x="0" y="2100257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D01C8F-A131-414C-B409-75CBA74B49D9}"/>
              </a:ext>
            </a:extLst>
          </p:cNvPr>
          <p:cNvSpPr/>
          <p:nvPr/>
        </p:nvSpPr>
        <p:spPr>
          <a:xfrm>
            <a:off x="6107088" y="5512792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FC055A6-4E11-4154-BC6C-5F06790A3D21}"/>
              </a:ext>
            </a:extLst>
          </p:cNvPr>
          <p:cNvSpPr txBox="1"/>
          <p:nvPr/>
        </p:nvSpPr>
        <p:spPr>
          <a:xfrm>
            <a:off x="2265785" y="5731165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CBE62B-1B08-4EC7-A263-9AC5756EDCDC}"/>
              </a:ext>
            </a:extLst>
          </p:cNvPr>
          <p:cNvSpPr/>
          <p:nvPr/>
        </p:nvSpPr>
        <p:spPr>
          <a:xfrm>
            <a:off x="1821567" y="5826424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1001EA3C-7765-4F41-8930-EE689DB5F7FA}"/>
              </a:ext>
            </a:extLst>
          </p:cNvPr>
          <p:cNvSpPr txBox="1"/>
          <p:nvPr/>
        </p:nvSpPr>
        <p:spPr>
          <a:xfrm>
            <a:off x="2689421" y="338881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4</a:t>
            </a:r>
          </a:p>
        </p:txBody>
      </p:sp>
    </p:spTree>
    <p:extLst>
      <p:ext uri="{BB962C8B-B14F-4D97-AF65-F5344CB8AC3E}">
        <p14:creationId xmlns:p14="http://schemas.microsoft.com/office/powerpoint/2010/main" val="111137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4EE4621-A59E-4973-9A1A-D52138A98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40" y="201650"/>
            <a:ext cx="7651143" cy="6454699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6C9308B-7927-4ED7-96E7-2715D6927F3D}"/>
              </a:ext>
            </a:extLst>
          </p:cNvPr>
          <p:cNvSpPr/>
          <p:nvPr/>
        </p:nvSpPr>
        <p:spPr>
          <a:xfrm>
            <a:off x="5126554" y="431321"/>
            <a:ext cx="6410161" cy="6091524"/>
          </a:xfrm>
          <a:custGeom>
            <a:avLst/>
            <a:gdLst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1935805 w 7169285"/>
              <a:gd name="connsiteY4" fmla="*/ 3920247 h 5145932"/>
              <a:gd name="connsiteX5" fmla="*/ 787941 w 7169285"/>
              <a:gd name="connsiteY5" fmla="*/ 4484451 h 5145932"/>
              <a:gd name="connsiteX6" fmla="*/ 0 w 7169285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787941 w 7169285"/>
              <a:gd name="connsiteY4" fmla="*/ 4484451 h 5145932"/>
              <a:gd name="connsiteX5" fmla="*/ 0 w 7169285"/>
              <a:gd name="connsiteY5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0 w 7169285"/>
              <a:gd name="connsiteY4" fmla="*/ 3083668 h 5145932"/>
              <a:gd name="connsiteX0" fmla="*/ 0 w 7169285"/>
              <a:gd name="connsiteY0" fmla="*/ 3083668 h 5732528"/>
              <a:gd name="connsiteX1" fmla="*/ 5145932 w 7169285"/>
              <a:gd name="connsiteY1" fmla="*/ 0 h 5732528"/>
              <a:gd name="connsiteX2" fmla="*/ 7169285 w 7169285"/>
              <a:gd name="connsiteY2" fmla="*/ 3064213 h 5732528"/>
              <a:gd name="connsiteX3" fmla="*/ 2067586 w 7169285"/>
              <a:gd name="connsiteY3" fmla="*/ 5732528 h 5732528"/>
              <a:gd name="connsiteX4" fmla="*/ 0 w 7169285"/>
              <a:gd name="connsiteY4" fmla="*/ 3083668 h 5732528"/>
              <a:gd name="connsiteX0" fmla="*/ 0 w 7212417"/>
              <a:gd name="connsiteY0" fmla="*/ 2678227 h 5732528"/>
              <a:gd name="connsiteX1" fmla="*/ 5189064 w 7212417"/>
              <a:gd name="connsiteY1" fmla="*/ 0 h 5732528"/>
              <a:gd name="connsiteX2" fmla="*/ 7212417 w 7212417"/>
              <a:gd name="connsiteY2" fmla="*/ 3064213 h 5732528"/>
              <a:gd name="connsiteX3" fmla="*/ 2110718 w 7212417"/>
              <a:gd name="connsiteY3" fmla="*/ 5732528 h 5732528"/>
              <a:gd name="connsiteX4" fmla="*/ 0 w 7212417"/>
              <a:gd name="connsiteY4" fmla="*/ 2678227 h 5732528"/>
              <a:gd name="connsiteX0" fmla="*/ 0 w 7212417"/>
              <a:gd name="connsiteY0" fmla="*/ 2100257 h 5154558"/>
              <a:gd name="connsiteX1" fmla="*/ 4749117 w 7212417"/>
              <a:gd name="connsiteY1" fmla="*/ 0 h 5154558"/>
              <a:gd name="connsiteX2" fmla="*/ 7212417 w 7212417"/>
              <a:gd name="connsiteY2" fmla="*/ 2486243 h 5154558"/>
              <a:gd name="connsiteX3" fmla="*/ 2110718 w 7212417"/>
              <a:gd name="connsiteY3" fmla="*/ 5154558 h 5154558"/>
              <a:gd name="connsiteX4" fmla="*/ 0 w 7212417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471736"/>
              <a:gd name="connsiteY0" fmla="*/ 2140328 h 5194629"/>
              <a:gd name="connsiteX1" fmla="*/ 4749117 w 7471736"/>
              <a:gd name="connsiteY1" fmla="*/ 40071 h 5194629"/>
              <a:gd name="connsiteX2" fmla="*/ 5432180 w 7471736"/>
              <a:gd name="connsiteY2" fmla="*/ 1199323 h 5194629"/>
              <a:gd name="connsiteX3" fmla="*/ 7367693 w 7471736"/>
              <a:gd name="connsiteY3" fmla="*/ 2146752 h 5194629"/>
              <a:gd name="connsiteX4" fmla="*/ 2110718 w 7471736"/>
              <a:gd name="connsiteY4" fmla="*/ 5194629 h 5194629"/>
              <a:gd name="connsiteX5" fmla="*/ 0 w 7471736"/>
              <a:gd name="connsiteY5" fmla="*/ 2140328 h 5194629"/>
              <a:gd name="connsiteX0" fmla="*/ 0 w 7471736"/>
              <a:gd name="connsiteY0" fmla="*/ 2100257 h 5154558"/>
              <a:gd name="connsiteX1" fmla="*/ 4749117 w 7471736"/>
              <a:gd name="connsiteY1" fmla="*/ 0 h 5154558"/>
              <a:gd name="connsiteX2" fmla="*/ 5432180 w 7471736"/>
              <a:gd name="connsiteY2" fmla="*/ 1159252 h 5154558"/>
              <a:gd name="connsiteX3" fmla="*/ 7367693 w 7471736"/>
              <a:gd name="connsiteY3" fmla="*/ 2106681 h 5154558"/>
              <a:gd name="connsiteX4" fmla="*/ 2110718 w 7471736"/>
              <a:gd name="connsiteY4" fmla="*/ 5154558 h 5154558"/>
              <a:gd name="connsiteX5" fmla="*/ 0 w 7471736"/>
              <a:gd name="connsiteY5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780197"/>
              <a:gd name="connsiteY0" fmla="*/ 2100257 h 5154558"/>
              <a:gd name="connsiteX1" fmla="*/ 4749117 w 7780197"/>
              <a:gd name="connsiteY1" fmla="*/ 0 h 5154558"/>
              <a:gd name="connsiteX2" fmla="*/ 5432180 w 7780197"/>
              <a:gd name="connsiteY2" fmla="*/ 1159252 h 5154558"/>
              <a:gd name="connsiteX3" fmla="*/ 6510481 w 7780197"/>
              <a:gd name="connsiteY3" fmla="*/ 676173 h 5154558"/>
              <a:gd name="connsiteX4" fmla="*/ 7338616 w 7780197"/>
              <a:gd name="connsiteY4" fmla="*/ 1202384 h 5154558"/>
              <a:gd name="connsiteX5" fmla="*/ 7367693 w 7780197"/>
              <a:gd name="connsiteY5" fmla="*/ 2106681 h 5154558"/>
              <a:gd name="connsiteX6" fmla="*/ 2110718 w 7780197"/>
              <a:gd name="connsiteY6" fmla="*/ 5154558 h 5154558"/>
              <a:gd name="connsiteX7" fmla="*/ 0 w 7780197"/>
              <a:gd name="connsiteY7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5432180 w 7367693"/>
              <a:gd name="connsiteY2" fmla="*/ 1159252 h 5154558"/>
              <a:gd name="connsiteX3" fmla="*/ 6510481 w 7367693"/>
              <a:gd name="connsiteY3" fmla="*/ 676173 h 5154558"/>
              <a:gd name="connsiteX4" fmla="*/ 7367693 w 7367693"/>
              <a:gd name="connsiteY4" fmla="*/ 2106681 h 5154558"/>
              <a:gd name="connsiteX5" fmla="*/ 2110718 w 7367693"/>
              <a:gd name="connsiteY5" fmla="*/ 5154558 h 5154558"/>
              <a:gd name="connsiteX6" fmla="*/ 0 w 7367693"/>
              <a:gd name="connsiteY6" fmla="*/ 2100257 h 5154558"/>
              <a:gd name="connsiteX0" fmla="*/ 0 w 7436705"/>
              <a:gd name="connsiteY0" fmla="*/ 2100257 h 5154558"/>
              <a:gd name="connsiteX1" fmla="*/ 4749117 w 7436705"/>
              <a:gd name="connsiteY1" fmla="*/ 0 h 5154558"/>
              <a:gd name="connsiteX2" fmla="*/ 5432180 w 7436705"/>
              <a:gd name="connsiteY2" fmla="*/ 1159252 h 5154558"/>
              <a:gd name="connsiteX3" fmla="*/ 6510481 w 7436705"/>
              <a:gd name="connsiteY3" fmla="*/ 676173 h 5154558"/>
              <a:gd name="connsiteX4" fmla="*/ 7436705 w 7436705"/>
              <a:gd name="connsiteY4" fmla="*/ 3202236 h 5154558"/>
              <a:gd name="connsiteX5" fmla="*/ 2110718 w 7436705"/>
              <a:gd name="connsiteY5" fmla="*/ 5154558 h 5154558"/>
              <a:gd name="connsiteX6" fmla="*/ 0 w 7436705"/>
              <a:gd name="connsiteY6" fmla="*/ 2100257 h 5154558"/>
              <a:gd name="connsiteX0" fmla="*/ 0 w 7436705"/>
              <a:gd name="connsiteY0" fmla="*/ 2148703 h 5203004"/>
              <a:gd name="connsiteX1" fmla="*/ 4749117 w 7436705"/>
              <a:gd name="connsiteY1" fmla="*/ 48446 h 5203004"/>
              <a:gd name="connsiteX2" fmla="*/ 5432180 w 7436705"/>
              <a:gd name="connsiteY2" fmla="*/ 1207698 h 5203004"/>
              <a:gd name="connsiteX3" fmla="*/ 5820368 w 7436705"/>
              <a:gd name="connsiteY3" fmla="*/ 0 h 5203004"/>
              <a:gd name="connsiteX4" fmla="*/ 7436705 w 7436705"/>
              <a:gd name="connsiteY4" fmla="*/ 3250682 h 5203004"/>
              <a:gd name="connsiteX5" fmla="*/ 2110718 w 7436705"/>
              <a:gd name="connsiteY5" fmla="*/ 5203004 h 5203004"/>
              <a:gd name="connsiteX6" fmla="*/ 0 w 7436705"/>
              <a:gd name="connsiteY6" fmla="*/ 2148703 h 5203004"/>
              <a:gd name="connsiteX0" fmla="*/ 0 w 7436705"/>
              <a:gd name="connsiteY0" fmla="*/ 2148703 h 5203004"/>
              <a:gd name="connsiteX1" fmla="*/ 4749117 w 7436705"/>
              <a:gd name="connsiteY1" fmla="*/ 48446 h 5203004"/>
              <a:gd name="connsiteX2" fmla="*/ 5820368 w 7436705"/>
              <a:gd name="connsiteY2" fmla="*/ 0 h 5203004"/>
              <a:gd name="connsiteX3" fmla="*/ 7436705 w 7436705"/>
              <a:gd name="connsiteY3" fmla="*/ 3250682 h 5203004"/>
              <a:gd name="connsiteX4" fmla="*/ 2110718 w 7436705"/>
              <a:gd name="connsiteY4" fmla="*/ 5203004 h 5203004"/>
              <a:gd name="connsiteX5" fmla="*/ 0 w 7436705"/>
              <a:gd name="connsiteY5" fmla="*/ 2148703 h 5203004"/>
              <a:gd name="connsiteX0" fmla="*/ 0 w 6410161"/>
              <a:gd name="connsiteY0" fmla="*/ 1751888 h 5203004"/>
              <a:gd name="connsiteX1" fmla="*/ 3722573 w 6410161"/>
              <a:gd name="connsiteY1" fmla="*/ 48446 h 5203004"/>
              <a:gd name="connsiteX2" fmla="*/ 4793824 w 6410161"/>
              <a:gd name="connsiteY2" fmla="*/ 0 h 5203004"/>
              <a:gd name="connsiteX3" fmla="*/ 6410161 w 6410161"/>
              <a:gd name="connsiteY3" fmla="*/ 3250682 h 5203004"/>
              <a:gd name="connsiteX4" fmla="*/ 1084174 w 6410161"/>
              <a:gd name="connsiteY4" fmla="*/ 5203004 h 5203004"/>
              <a:gd name="connsiteX5" fmla="*/ 0 w 6410161"/>
              <a:gd name="connsiteY5" fmla="*/ 1751888 h 5203004"/>
              <a:gd name="connsiteX0" fmla="*/ 0 w 6410161"/>
              <a:gd name="connsiteY0" fmla="*/ 1751888 h 6091524"/>
              <a:gd name="connsiteX1" fmla="*/ 3722573 w 6410161"/>
              <a:gd name="connsiteY1" fmla="*/ 48446 h 6091524"/>
              <a:gd name="connsiteX2" fmla="*/ 4793824 w 6410161"/>
              <a:gd name="connsiteY2" fmla="*/ 0 h 6091524"/>
              <a:gd name="connsiteX3" fmla="*/ 6410161 w 6410161"/>
              <a:gd name="connsiteY3" fmla="*/ 3250682 h 6091524"/>
              <a:gd name="connsiteX4" fmla="*/ 2438521 w 6410161"/>
              <a:gd name="connsiteY4" fmla="*/ 6091524 h 6091524"/>
              <a:gd name="connsiteX5" fmla="*/ 0 w 6410161"/>
              <a:gd name="connsiteY5" fmla="*/ 1751888 h 609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0161" h="6091524">
                <a:moveTo>
                  <a:pt x="0" y="1751888"/>
                </a:moveTo>
                <a:lnTo>
                  <a:pt x="3722573" y="48446"/>
                </a:lnTo>
                <a:lnTo>
                  <a:pt x="4793824" y="0"/>
                </a:lnTo>
                <a:lnTo>
                  <a:pt x="6410161" y="3250682"/>
                </a:lnTo>
                <a:lnTo>
                  <a:pt x="2438521" y="6091524"/>
                </a:lnTo>
                <a:lnTo>
                  <a:pt x="0" y="1751888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Picture 61">
            <a:extLst>
              <a:ext uri="{FF2B5EF4-FFF2-40B4-BE49-F238E27FC236}">
                <a16:creationId xmlns:a16="http://schemas.microsoft.com/office/drawing/2014/main" id="{84C48E02-2BB8-4161-AF8D-42515237D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6"/>
          <a:stretch/>
        </p:blipFill>
        <p:spPr bwMode="auto">
          <a:xfrm rot="3689644">
            <a:off x="5763994" y="914500"/>
            <a:ext cx="5214671" cy="454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3A7CC2E-48D5-4A7F-95ED-FAC0E6AE0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0" t="93939" r="-400" b="3061"/>
          <a:stretch/>
        </p:blipFill>
        <p:spPr bwMode="auto">
          <a:xfrm>
            <a:off x="8371329" y="6296989"/>
            <a:ext cx="1359408" cy="29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67E7BFD-3B53-4AC3-9B9A-E85538952517}"/>
              </a:ext>
            </a:extLst>
          </p:cNvPr>
          <p:cNvSpPr txBox="1"/>
          <p:nvPr/>
        </p:nvSpPr>
        <p:spPr>
          <a:xfrm>
            <a:off x="2265785" y="5731165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D7CB40-59B8-4DE9-87E3-9DC9F6CDA8B0}"/>
              </a:ext>
            </a:extLst>
          </p:cNvPr>
          <p:cNvSpPr/>
          <p:nvPr/>
        </p:nvSpPr>
        <p:spPr>
          <a:xfrm>
            <a:off x="1821567" y="5826424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028112A-E9D8-4EAA-993C-E837E1F6FD3D}"/>
              </a:ext>
            </a:extLst>
          </p:cNvPr>
          <p:cNvSpPr txBox="1"/>
          <p:nvPr/>
        </p:nvSpPr>
        <p:spPr>
          <a:xfrm>
            <a:off x="2689421" y="338881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BA73F3-45B9-4CE3-B463-CA5A79D58C46}"/>
              </a:ext>
            </a:extLst>
          </p:cNvPr>
          <p:cNvSpPr/>
          <p:nvPr/>
        </p:nvSpPr>
        <p:spPr>
          <a:xfrm>
            <a:off x="5002328" y="2045179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86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5732CC-722A-42FD-A3C1-43104254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6" r="19500" b="8819"/>
          <a:stretch/>
        </p:blipFill>
        <p:spPr>
          <a:xfrm>
            <a:off x="3997354" y="210265"/>
            <a:ext cx="7863965" cy="6647735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EE04B749-C072-44EE-8CC5-28CC1FD8F6FF}"/>
              </a:ext>
            </a:extLst>
          </p:cNvPr>
          <p:cNvSpPr/>
          <p:nvPr/>
        </p:nvSpPr>
        <p:spPr>
          <a:xfrm>
            <a:off x="4686607" y="610181"/>
            <a:ext cx="6674382" cy="5767033"/>
          </a:xfrm>
          <a:custGeom>
            <a:avLst/>
            <a:gdLst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1935805 w 7169285"/>
              <a:gd name="connsiteY4" fmla="*/ 3920247 h 5145932"/>
              <a:gd name="connsiteX5" fmla="*/ 787941 w 7169285"/>
              <a:gd name="connsiteY5" fmla="*/ 4484451 h 5145932"/>
              <a:gd name="connsiteX6" fmla="*/ 0 w 7169285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787941 w 7169285"/>
              <a:gd name="connsiteY4" fmla="*/ 4484451 h 5145932"/>
              <a:gd name="connsiteX5" fmla="*/ 0 w 7169285"/>
              <a:gd name="connsiteY5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0 w 7169285"/>
              <a:gd name="connsiteY4" fmla="*/ 3083668 h 5145932"/>
              <a:gd name="connsiteX0" fmla="*/ 0 w 7169285"/>
              <a:gd name="connsiteY0" fmla="*/ 3083668 h 5732528"/>
              <a:gd name="connsiteX1" fmla="*/ 5145932 w 7169285"/>
              <a:gd name="connsiteY1" fmla="*/ 0 h 5732528"/>
              <a:gd name="connsiteX2" fmla="*/ 7169285 w 7169285"/>
              <a:gd name="connsiteY2" fmla="*/ 3064213 h 5732528"/>
              <a:gd name="connsiteX3" fmla="*/ 2067586 w 7169285"/>
              <a:gd name="connsiteY3" fmla="*/ 5732528 h 5732528"/>
              <a:gd name="connsiteX4" fmla="*/ 0 w 7169285"/>
              <a:gd name="connsiteY4" fmla="*/ 3083668 h 5732528"/>
              <a:gd name="connsiteX0" fmla="*/ 0 w 7212417"/>
              <a:gd name="connsiteY0" fmla="*/ 2678227 h 5732528"/>
              <a:gd name="connsiteX1" fmla="*/ 5189064 w 7212417"/>
              <a:gd name="connsiteY1" fmla="*/ 0 h 5732528"/>
              <a:gd name="connsiteX2" fmla="*/ 7212417 w 7212417"/>
              <a:gd name="connsiteY2" fmla="*/ 3064213 h 5732528"/>
              <a:gd name="connsiteX3" fmla="*/ 2110718 w 7212417"/>
              <a:gd name="connsiteY3" fmla="*/ 5732528 h 5732528"/>
              <a:gd name="connsiteX4" fmla="*/ 0 w 7212417"/>
              <a:gd name="connsiteY4" fmla="*/ 2678227 h 5732528"/>
              <a:gd name="connsiteX0" fmla="*/ 0 w 7212417"/>
              <a:gd name="connsiteY0" fmla="*/ 2100257 h 5154558"/>
              <a:gd name="connsiteX1" fmla="*/ 4749117 w 7212417"/>
              <a:gd name="connsiteY1" fmla="*/ 0 h 5154558"/>
              <a:gd name="connsiteX2" fmla="*/ 7212417 w 7212417"/>
              <a:gd name="connsiteY2" fmla="*/ 2486243 h 5154558"/>
              <a:gd name="connsiteX3" fmla="*/ 2110718 w 7212417"/>
              <a:gd name="connsiteY3" fmla="*/ 5154558 h 5154558"/>
              <a:gd name="connsiteX4" fmla="*/ 0 w 7212417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471736"/>
              <a:gd name="connsiteY0" fmla="*/ 2140328 h 5194629"/>
              <a:gd name="connsiteX1" fmla="*/ 4749117 w 7471736"/>
              <a:gd name="connsiteY1" fmla="*/ 40071 h 5194629"/>
              <a:gd name="connsiteX2" fmla="*/ 5432180 w 7471736"/>
              <a:gd name="connsiteY2" fmla="*/ 1199323 h 5194629"/>
              <a:gd name="connsiteX3" fmla="*/ 7367693 w 7471736"/>
              <a:gd name="connsiteY3" fmla="*/ 2146752 h 5194629"/>
              <a:gd name="connsiteX4" fmla="*/ 2110718 w 7471736"/>
              <a:gd name="connsiteY4" fmla="*/ 5194629 h 5194629"/>
              <a:gd name="connsiteX5" fmla="*/ 0 w 7471736"/>
              <a:gd name="connsiteY5" fmla="*/ 2140328 h 5194629"/>
              <a:gd name="connsiteX0" fmla="*/ 0 w 7471736"/>
              <a:gd name="connsiteY0" fmla="*/ 2100257 h 5154558"/>
              <a:gd name="connsiteX1" fmla="*/ 4749117 w 7471736"/>
              <a:gd name="connsiteY1" fmla="*/ 0 h 5154558"/>
              <a:gd name="connsiteX2" fmla="*/ 5432180 w 7471736"/>
              <a:gd name="connsiteY2" fmla="*/ 1159252 h 5154558"/>
              <a:gd name="connsiteX3" fmla="*/ 7367693 w 7471736"/>
              <a:gd name="connsiteY3" fmla="*/ 2106681 h 5154558"/>
              <a:gd name="connsiteX4" fmla="*/ 2110718 w 7471736"/>
              <a:gd name="connsiteY4" fmla="*/ 5154558 h 5154558"/>
              <a:gd name="connsiteX5" fmla="*/ 0 w 7471736"/>
              <a:gd name="connsiteY5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780197"/>
              <a:gd name="connsiteY0" fmla="*/ 2100257 h 5154558"/>
              <a:gd name="connsiteX1" fmla="*/ 4749117 w 7780197"/>
              <a:gd name="connsiteY1" fmla="*/ 0 h 5154558"/>
              <a:gd name="connsiteX2" fmla="*/ 5432180 w 7780197"/>
              <a:gd name="connsiteY2" fmla="*/ 1159252 h 5154558"/>
              <a:gd name="connsiteX3" fmla="*/ 6510481 w 7780197"/>
              <a:gd name="connsiteY3" fmla="*/ 676173 h 5154558"/>
              <a:gd name="connsiteX4" fmla="*/ 7338616 w 7780197"/>
              <a:gd name="connsiteY4" fmla="*/ 1202384 h 5154558"/>
              <a:gd name="connsiteX5" fmla="*/ 7367693 w 7780197"/>
              <a:gd name="connsiteY5" fmla="*/ 2106681 h 5154558"/>
              <a:gd name="connsiteX6" fmla="*/ 2110718 w 7780197"/>
              <a:gd name="connsiteY6" fmla="*/ 5154558 h 5154558"/>
              <a:gd name="connsiteX7" fmla="*/ 0 w 7780197"/>
              <a:gd name="connsiteY7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5432180 w 7367693"/>
              <a:gd name="connsiteY2" fmla="*/ 1159252 h 5154558"/>
              <a:gd name="connsiteX3" fmla="*/ 6510481 w 7367693"/>
              <a:gd name="connsiteY3" fmla="*/ 676173 h 5154558"/>
              <a:gd name="connsiteX4" fmla="*/ 7367693 w 7367693"/>
              <a:gd name="connsiteY4" fmla="*/ 2106681 h 5154558"/>
              <a:gd name="connsiteX5" fmla="*/ 2110718 w 7367693"/>
              <a:gd name="connsiteY5" fmla="*/ 5154558 h 5154558"/>
              <a:gd name="connsiteX6" fmla="*/ 0 w 7367693"/>
              <a:gd name="connsiteY6" fmla="*/ 2100257 h 5154558"/>
              <a:gd name="connsiteX0" fmla="*/ 0 w 7436705"/>
              <a:gd name="connsiteY0" fmla="*/ 2100257 h 5154558"/>
              <a:gd name="connsiteX1" fmla="*/ 4749117 w 7436705"/>
              <a:gd name="connsiteY1" fmla="*/ 0 h 5154558"/>
              <a:gd name="connsiteX2" fmla="*/ 5432180 w 7436705"/>
              <a:gd name="connsiteY2" fmla="*/ 1159252 h 5154558"/>
              <a:gd name="connsiteX3" fmla="*/ 6510481 w 7436705"/>
              <a:gd name="connsiteY3" fmla="*/ 676173 h 5154558"/>
              <a:gd name="connsiteX4" fmla="*/ 7436705 w 7436705"/>
              <a:gd name="connsiteY4" fmla="*/ 3202236 h 5154558"/>
              <a:gd name="connsiteX5" fmla="*/ 2110718 w 7436705"/>
              <a:gd name="connsiteY5" fmla="*/ 5154558 h 5154558"/>
              <a:gd name="connsiteX6" fmla="*/ 0 w 7436705"/>
              <a:gd name="connsiteY6" fmla="*/ 2100257 h 5154558"/>
              <a:gd name="connsiteX0" fmla="*/ 0 w 7436705"/>
              <a:gd name="connsiteY0" fmla="*/ 2148703 h 5203004"/>
              <a:gd name="connsiteX1" fmla="*/ 4749117 w 7436705"/>
              <a:gd name="connsiteY1" fmla="*/ 48446 h 5203004"/>
              <a:gd name="connsiteX2" fmla="*/ 5432180 w 7436705"/>
              <a:gd name="connsiteY2" fmla="*/ 1207698 h 5203004"/>
              <a:gd name="connsiteX3" fmla="*/ 5820368 w 7436705"/>
              <a:gd name="connsiteY3" fmla="*/ 0 h 5203004"/>
              <a:gd name="connsiteX4" fmla="*/ 7436705 w 7436705"/>
              <a:gd name="connsiteY4" fmla="*/ 3250682 h 5203004"/>
              <a:gd name="connsiteX5" fmla="*/ 2110718 w 7436705"/>
              <a:gd name="connsiteY5" fmla="*/ 5203004 h 5203004"/>
              <a:gd name="connsiteX6" fmla="*/ 0 w 7436705"/>
              <a:gd name="connsiteY6" fmla="*/ 2148703 h 5203004"/>
              <a:gd name="connsiteX0" fmla="*/ 0 w 7436705"/>
              <a:gd name="connsiteY0" fmla="*/ 2148703 h 5203004"/>
              <a:gd name="connsiteX1" fmla="*/ 4749117 w 7436705"/>
              <a:gd name="connsiteY1" fmla="*/ 48446 h 5203004"/>
              <a:gd name="connsiteX2" fmla="*/ 5820368 w 7436705"/>
              <a:gd name="connsiteY2" fmla="*/ 0 h 5203004"/>
              <a:gd name="connsiteX3" fmla="*/ 7436705 w 7436705"/>
              <a:gd name="connsiteY3" fmla="*/ 3250682 h 5203004"/>
              <a:gd name="connsiteX4" fmla="*/ 2110718 w 7436705"/>
              <a:gd name="connsiteY4" fmla="*/ 5203004 h 5203004"/>
              <a:gd name="connsiteX5" fmla="*/ 0 w 7436705"/>
              <a:gd name="connsiteY5" fmla="*/ 2148703 h 5203004"/>
              <a:gd name="connsiteX0" fmla="*/ 0 w 6410161"/>
              <a:gd name="connsiteY0" fmla="*/ 1751888 h 5203004"/>
              <a:gd name="connsiteX1" fmla="*/ 3722573 w 6410161"/>
              <a:gd name="connsiteY1" fmla="*/ 48446 h 5203004"/>
              <a:gd name="connsiteX2" fmla="*/ 4793824 w 6410161"/>
              <a:gd name="connsiteY2" fmla="*/ 0 h 5203004"/>
              <a:gd name="connsiteX3" fmla="*/ 6410161 w 6410161"/>
              <a:gd name="connsiteY3" fmla="*/ 3250682 h 5203004"/>
              <a:gd name="connsiteX4" fmla="*/ 1084174 w 6410161"/>
              <a:gd name="connsiteY4" fmla="*/ 5203004 h 5203004"/>
              <a:gd name="connsiteX5" fmla="*/ 0 w 6410161"/>
              <a:gd name="connsiteY5" fmla="*/ 1751888 h 5203004"/>
              <a:gd name="connsiteX0" fmla="*/ 0 w 6410161"/>
              <a:gd name="connsiteY0" fmla="*/ 1751888 h 6091524"/>
              <a:gd name="connsiteX1" fmla="*/ 3722573 w 6410161"/>
              <a:gd name="connsiteY1" fmla="*/ 48446 h 6091524"/>
              <a:gd name="connsiteX2" fmla="*/ 4793824 w 6410161"/>
              <a:gd name="connsiteY2" fmla="*/ 0 h 6091524"/>
              <a:gd name="connsiteX3" fmla="*/ 6410161 w 6410161"/>
              <a:gd name="connsiteY3" fmla="*/ 3250682 h 6091524"/>
              <a:gd name="connsiteX4" fmla="*/ 2438521 w 6410161"/>
              <a:gd name="connsiteY4" fmla="*/ 6091524 h 6091524"/>
              <a:gd name="connsiteX5" fmla="*/ 0 w 6410161"/>
              <a:gd name="connsiteY5" fmla="*/ 1751888 h 6091524"/>
              <a:gd name="connsiteX0" fmla="*/ 0 w 6970878"/>
              <a:gd name="connsiteY0" fmla="*/ 4891903 h 6091524"/>
              <a:gd name="connsiteX1" fmla="*/ 4283290 w 6970878"/>
              <a:gd name="connsiteY1" fmla="*/ 48446 h 6091524"/>
              <a:gd name="connsiteX2" fmla="*/ 5354541 w 6970878"/>
              <a:gd name="connsiteY2" fmla="*/ 0 h 6091524"/>
              <a:gd name="connsiteX3" fmla="*/ 6970878 w 6970878"/>
              <a:gd name="connsiteY3" fmla="*/ 3250682 h 6091524"/>
              <a:gd name="connsiteX4" fmla="*/ 2999238 w 6970878"/>
              <a:gd name="connsiteY4" fmla="*/ 6091524 h 6091524"/>
              <a:gd name="connsiteX5" fmla="*/ 0 w 6970878"/>
              <a:gd name="connsiteY5" fmla="*/ 4891903 h 6091524"/>
              <a:gd name="connsiteX0" fmla="*/ 0 w 6970878"/>
              <a:gd name="connsiteY0" fmla="*/ 4891903 h 6091524"/>
              <a:gd name="connsiteX1" fmla="*/ 1867894 w 6970878"/>
              <a:gd name="connsiteY1" fmla="*/ 22567 h 6091524"/>
              <a:gd name="connsiteX2" fmla="*/ 5354541 w 6970878"/>
              <a:gd name="connsiteY2" fmla="*/ 0 h 6091524"/>
              <a:gd name="connsiteX3" fmla="*/ 6970878 w 6970878"/>
              <a:gd name="connsiteY3" fmla="*/ 3250682 h 6091524"/>
              <a:gd name="connsiteX4" fmla="*/ 2999238 w 6970878"/>
              <a:gd name="connsiteY4" fmla="*/ 6091524 h 6091524"/>
              <a:gd name="connsiteX5" fmla="*/ 0 w 6970878"/>
              <a:gd name="connsiteY5" fmla="*/ 4891903 h 6091524"/>
              <a:gd name="connsiteX0" fmla="*/ 0 w 6970878"/>
              <a:gd name="connsiteY0" fmla="*/ 4869336 h 6068957"/>
              <a:gd name="connsiteX1" fmla="*/ 1867894 w 6970878"/>
              <a:gd name="connsiteY1" fmla="*/ 0 h 6068957"/>
              <a:gd name="connsiteX2" fmla="*/ 6970878 w 6970878"/>
              <a:gd name="connsiteY2" fmla="*/ 3228115 h 6068957"/>
              <a:gd name="connsiteX3" fmla="*/ 2999238 w 6970878"/>
              <a:gd name="connsiteY3" fmla="*/ 6068957 h 6068957"/>
              <a:gd name="connsiteX4" fmla="*/ 0 w 6970878"/>
              <a:gd name="connsiteY4" fmla="*/ 4869336 h 6068957"/>
              <a:gd name="connsiteX0" fmla="*/ 0 w 6755217"/>
              <a:gd name="connsiteY0" fmla="*/ 4869336 h 6068957"/>
              <a:gd name="connsiteX1" fmla="*/ 1867894 w 6755217"/>
              <a:gd name="connsiteY1" fmla="*/ 0 h 6068957"/>
              <a:gd name="connsiteX2" fmla="*/ 6755217 w 6755217"/>
              <a:gd name="connsiteY2" fmla="*/ 2710531 h 6068957"/>
              <a:gd name="connsiteX3" fmla="*/ 2999238 w 6755217"/>
              <a:gd name="connsiteY3" fmla="*/ 6068957 h 6068957"/>
              <a:gd name="connsiteX4" fmla="*/ 0 w 6755217"/>
              <a:gd name="connsiteY4" fmla="*/ 4869336 h 6068957"/>
              <a:gd name="connsiteX0" fmla="*/ 0 w 6755217"/>
              <a:gd name="connsiteY0" fmla="*/ 4869336 h 6025825"/>
              <a:gd name="connsiteX1" fmla="*/ 1867894 w 6755217"/>
              <a:gd name="connsiteY1" fmla="*/ 0 h 6025825"/>
              <a:gd name="connsiteX2" fmla="*/ 6755217 w 6755217"/>
              <a:gd name="connsiteY2" fmla="*/ 2710531 h 6025825"/>
              <a:gd name="connsiteX3" fmla="*/ 6441177 w 6755217"/>
              <a:gd name="connsiteY3" fmla="*/ 6025825 h 6025825"/>
              <a:gd name="connsiteX4" fmla="*/ 0 w 6755217"/>
              <a:gd name="connsiteY4" fmla="*/ 4869336 h 6025825"/>
              <a:gd name="connsiteX0" fmla="*/ 0 w 6755217"/>
              <a:gd name="connsiteY0" fmla="*/ 4808951 h 5965440"/>
              <a:gd name="connsiteX1" fmla="*/ 1980037 w 6755217"/>
              <a:gd name="connsiteY1" fmla="*/ 0 h 5965440"/>
              <a:gd name="connsiteX2" fmla="*/ 6755217 w 6755217"/>
              <a:gd name="connsiteY2" fmla="*/ 2650146 h 5965440"/>
              <a:gd name="connsiteX3" fmla="*/ 6441177 w 6755217"/>
              <a:gd name="connsiteY3" fmla="*/ 5965440 h 5965440"/>
              <a:gd name="connsiteX4" fmla="*/ 0 w 6755217"/>
              <a:gd name="connsiteY4" fmla="*/ 4808951 h 5965440"/>
              <a:gd name="connsiteX0" fmla="*/ 0 w 6755217"/>
              <a:gd name="connsiteY0" fmla="*/ 4808951 h 5965440"/>
              <a:gd name="connsiteX1" fmla="*/ 1980037 w 6755217"/>
              <a:gd name="connsiteY1" fmla="*/ 0 h 5965440"/>
              <a:gd name="connsiteX2" fmla="*/ 6755217 w 6755217"/>
              <a:gd name="connsiteY2" fmla="*/ 2650146 h 5965440"/>
              <a:gd name="connsiteX3" fmla="*/ 6441177 w 6755217"/>
              <a:gd name="connsiteY3" fmla="*/ 5965440 h 5965440"/>
              <a:gd name="connsiteX4" fmla="*/ 437485 w 6755217"/>
              <a:gd name="connsiteY4" fmla="*/ 4799598 h 5965440"/>
              <a:gd name="connsiteX5" fmla="*/ 0 w 6755217"/>
              <a:gd name="connsiteY5" fmla="*/ 4808951 h 5965440"/>
              <a:gd name="connsiteX0" fmla="*/ 0 w 6755217"/>
              <a:gd name="connsiteY0" fmla="*/ 4808951 h 6079292"/>
              <a:gd name="connsiteX1" fmla="*/ 1980037 w 6755217"/>
              <a:gd name="connsiteY1" fmla="*/ 0 h 6079292"/>
              <a:gd name="connsiteX2" fmla="*/ 6755217 w 6755217"/>
              <a:gd name="connsiteY2" fmla="*/ 2650146 h 6079292"/>
              <a:gd name="connsiteX3" fmla="*/ 6441177 w 6755217"/>
              <a:gd name="connsiteY3" fmla="*/ 5965440 h 6079292"/>
              <a:gd name="connsiteX4" fmla="*/ 0 w 6755217"/>
              <a:gd name="connsiteY4" fmla="*/ 4808951 h 6079292"/>
              <a:gd name="connsiteX0" fmla="*/ 0 w 6530930"/>
              <a:gd name="connsiteY0" fmla="*/ 4800324 h 6078278"/>
              <a:gd name="connsiteX1" fmla="*/ 1755750 w 6530930"/>
              <a:gd name="connsiteY1" fmla="*/ 0 h 6078278"/>
              <a:gd name="connsiteX2" fmla="*/ 6530930 w 6530930"/>
              <a:gd name="connsiteY2" fmla="*/ 2650146 h 6078278"/>
              <a:gd name="connsiteX3" fmla="*/ 6216890 w 6530930"/>
              <a:gd name="connsiteY3" fmla="*/ 5965440 h 6078278"/>
              <a:gd name="connsiteX4" fmla="*/ 0 w 6530930"/>
              <a:gd name="connsiteY4" fmla="*/ 4800324 h 6078278"/>
              <a:gd name="connsiteX0" fmla="*/ 0 w 6530930"/>
              <a:gd name="connsiteY0" fmla="*/ 4800324 h 5965440"/>
              <a:gd name="connsiteX1" fmla="*/ 1755750 w 6530930"/>
              <a:gd name="connsiteY1" fmla="*/ 0 h 5965440"/>
              <a:gd name="connsiteX2" fmla="*/ 6530930 w 6530930"/>
              <a:gd name="connsiteY2" fmla="*/ 2650146 h 5965440"/>
              <a:gd name="connsiteX3" fmla="*/ 6216890 w 6530930"/>
              <a:gd name="connsiteY3" fmla="*/ 5965440 h 5965440"/>
              <a:gd name="connsiteX4" fmla="*/ 0 w 6530930"/>
              <a:gd name="connsiteY4" fmla="*/ 4800324 h 5965440"/>
              <a:gd name="connsiteX0" fmla="*/ 0 w 6530930"/>
              <a:gd name="connsiteY0" fmla="*/ 4731313 h 5896429"/>
              <a:gd name="connsiteX1" fmla="*/ 1747123 w 6530930"/>
              <a:gd name="connsiteY1" fmla="*/ 0 h 5896429"/>
              <a:gd name="connsiteX2" fmla="*/ 6530930 w 6530930"/>
              <a:gd name="connsiteY2" fmla="*/ 2581135 h 5896429"/>
              <a:gd name="connsiteX3" fmla="*/ 6216890 w 6530930"/>
              <a:gd name="connsiteY3" fmla="*/ 5896429 h 5896429"/>
              <a:gd name="connsiteX4" fmla="*/ 0 w 6530930"/>
              <a:gd name="connsiteY4" fmla="*/ 4731313 h 5896429"/>
              <a:gd name="connsiteX0" fmla="*/ 0 w 6556809"/>
              <a:gd name="connsiteY0" fmla="*/ 4731313 h 5896429"/>
              <a:gd name="connsiteX1" fmla="*/ 1747123 w 6556809"/>
              <a:gd name="connsiteY1" fmla="*/ 0 h 5896429"/>
              <a:gd name="connsiteX2" fmla="*/ 6556809 w 6556809"/>
              <a:gd name="connsiteY2" fmla="*/ 2710532 h 5896429"/>
              <a:gd name="connsiteX3" fmla="*/ 6216890 w 6556809"/>
              <a:gd name="connsiteY3" fmla="*/ 5896429 h 5896429"/>
              <a:gd name="connsiteX4" fmla="*/ 0 w 6556809"/>
              <a:gd name="connsiteY4" fmla="*/ 4731313 h 5896429"/>
              <a:gd name="connsiteX0" fmla="*/ 0 w 6216890"/>
              <a:gd name="connsiteY0" fmla="*/ 4731313 h 5896429"/>
              <a:gd name="connsiteX1" fmla="*/ 1747123 w 6216890"/>
              <a:gd name="connsiteY1" fmla="*/ 0 h 5896429"/>
              <a:gd name="connsiteX2" fmla="*/ 6216890 w 6216890"/>
              <a:gd name="connsiteY2" fmla="*/ 5896429 h 5896429"/>
              <a:gd name="connsiteX3" fmla="*/ 0 w 6216890"/>
              <a:gd name="connsiteY3" fmla="*/ 4731313 h 5896429"/>
              <a:gd name="connsiteX0" fmla="*/ 0 w 6717514"/>
              <a:gd name="connsiteY0" fmla="*/ 4731313 h 5896429"/>
              <a:gd name="connsiteX1" fmla="*/ 1747123 w 6717514"/>
              <a:gd name="connsiteY1" fmla="*/ 0 h 5896429"/>
              <a:gd name="connsiteX2" fmla="*/ 6717514 w 6717514"/>
              <a:gd name="connsiteY2" fmla="*/ 2710989 h 5896429"/>
              <a:gd name="connsiteX3" fmla="*/ 6216890 w 6717514"/>
              <a:gd name="connsiteY3" fmla="*/ 5896429 h 5896429"/>
              <a:gd name="connsiteX4" fmla="*/ 0 w 6717514"/>
              <a:gd name="connsiteY4" fmla="*/ 4731313 h 5896429"/>
              <a:gd name="connsiteX0" fmla="*/ 0 w 6717514"/>
              <a:gd name="connsiteY0" fmla="*/ 4731313 h 5896429"/>
              <a:gd name="connsiteX1" fmla="*/ 1747123 w 6717514"/>
              <a:gd name="connsiteY1" fmla="*/ 0 h 5896429"/>
              <a:gd name="connsiteX2" fmla="*/ 6717514 w 6717514"/>
              <a:gd name="connsiteY2" fmla="*/ 2710989 h 5896429"/>
              <a:gd name="connsiteX3" fmla="*/ 6216890 w 6717514"/>
              <a:gd name="connsiteY3" fmla="*/ 5896429 h 5896429"/>
              <a:gd name="connsiteX4" fmla="*/ 0 w 6717514"/>
              <a:gd name="connsiteY4" fmla="*/ 4731313 h 5896429"/>
              <a:gd name="connsiteX0" fmla="*/ 0 w 6674382"/>
              <a:gd name="connsiteY0" fmla="*/ 4731313 h 5896429"/>
              <a:gd name="connsiteX1" fmla="*/ 1747123 w 6674382"/>
              <a:gd name="connsiteY1" fmla="*/ 0 h 5896429"/>
              <a:gd name="connsiteX2" fmla="*/ 6674382 w 6674382"/>
              <a:gd name="connsiteY2" fmla="*/ 2831759 h 5896429"/>
              <a:gd name="connsiteX3" fmla="*/ 6216890 w 6674382"/>
              <a:gd name="connsiteY3" fmla="*/ 5896429 h 5896429"/>
              <a:gd name="connsiteX4" fmla="*/ 0 w 6674382"/>
              <a:gd name="connsiteY4" fmla="*/ 4731313 h 5896429"/>
              <a:gd name="connsiteX0" fmla="*/ 0 w 6674382"/>
              <a:gd name="connsiteY0" fmla="*/ 4601917 h 5767033"/>
              <a:gd name="connsiteX1" fmla="*/ 1842014 w 6674382"/>
              <a:gd name="connsiteY1" fmla="*/ 0 h 5767033"/>
              <a:gd name="connsiteX2" fmla="*/ 6674382 w 6674382"/>
              <a:gd name="connsiteY2" fmla="*/ 2702363 h 5767033"/>
              <a:gd name="connsiteX3" fmla="*/ 6216890 w 6674382"/>
              <a:gd name="connsiteY3" fmla="*/ 5767033 h 5767033"/>
              <a:gd name="connsiteX4" fmla="*/ 0 w 6674382"/>
              <a:gd name="connsiteY4" fmla="*/ 4601917 h 576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4382" h="5767033">
                <a:moveTo>
                  <a:pt x="0" y="4601917"/>
                </a:moveTo>
                <a:lnTo>
                  <a:pt x="1842014" y="0"/>
                </a:lnTo>
                <a:lnTo>
                  <a:pt x="6674382" y="2702363"/>
                </a:lnTo>
                <a:lnTo>
                  <a:pt x="6216890" y="5767033"/>
                </a:lnTo>
                <a:lnTo>
                  <a:pt x="0" y="4601917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E9D2F7D-DA04-4DB5-A60E-16F9454C4B46}"/>
              </a:ext>
            </a:extLst>
          </p:cNvPr>
          <p:cNvSpPr txBox="1"/>
          <p:nvPr/>
        </p:nvSpPr>
        <p:spPr>
          <a:xfrm>
            <a:off x="2265785" y="5731165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D039E3-61F0-4C4E-8733-C6FDE3F708F5}"/>
              </a:ext>
            </a:extLst>
          </p:cNvPr>
          <p:cNvSpPr/>
          <p:nvPr/>
        </p:nvSpPr>
        <p:spPr>
          <a:xfrm>
            <a:off x="1821567" y="5826424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EBE4B1FE-F0AD-4F03-A18F-8E727B74448A}"/>
              </a:ext>
            </a:extLst>
          </p:cNvPr>
          <p:cNvSpPr txBox="1"/>
          <p:nvPr/>
        </p:nvSpPr>
        <p:spPr>
          <a:xfrm>
            <a:off x="2689421" y="338881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7</a:t>
            </a: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FA104A33-981C-4D05-940D-4E1FFA543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6"/>
          <a:stretch/>
        </p:blipFill>
        <p:spPr bwMode="auto">
          <a:xfrm rot="1219682">
            <a:off x="5152534" y="1365435"/>
            <a:ext cx="6469213" cy="48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80219B5-F085-4764-A888-23B9993055A6}"/>
              </a:ext>
            </a:extLst>
          </p:cNvPr>
          <p:cNvSpPr/>
          <p:nvPr/>
        </p:nvSpPr>
        <p:spPr>
          <a:xfrm>
            <a:off x="4706905" y="5047172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366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C7EDEDB-8CC9-43D2-AC3C-F20F082E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5" r="11594"/>
          <a:stretch/>
        </p:blipFill>
        <p:spPr>
          <a:xfrm>
            <a:off x="5205440" y="228062"/>
            <a:ext cx="6658330" cy="6401875"/>
          </a:xfrm>
          <a:prstGeom prst="rect">
            <a:avLst/>
          </a:prstGeom>
        </p:spPr>
      </p:pic>
      <p:pic>
        <p:nvPicPr>
          <p:cNvPr id="3" name="Picture 61">
            <a:extLst>
              <a:ext uri="{FF2B5EF4-FFF2-40B4-BE49-F238E27FC236}">
                <a16:creationId xmlns:a16="http://schemas.microsoft.com/office/drawing/2014/main" id="{F3687147-765C-460D-9BD8-756D5F838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6"/>
          <a:stretch/>
        </p:blipFill>
        <p:spPr bwMode="auto">
          <a:xfrm rot="2005152">
            <a:off x="4909299" y="894688"/>
            <a:ext cx="6469213" cy="489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EAC1B8E-DA73-446B-9FC2-E2B2FA174399}"/>
              </a:ext>
            </a:extLst>
          </p:cNvPr>
          <p:cNvSpPr/>
          <p:nvPr/>
        </p:nvSpPr>
        <p:spPr>
          <a:xfrm>
            <a:off x="5274452" y="228061"/>
            <a:ext cx="6562240" cy="6258739"/>
          </a:xfrm>
          <a:custGeom>
            <a:avLst/>
            <a:gdLst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489681"/>
              <a:gd name="connsiteY0" fmla="*/ 3083671 h 5157195"/>
              <a:gd name="connsiteX1" fmla="*/ 5376284 w 7489681"/>
              <a:gd name="connsiteY1" fmla="*/ 3 h 5157195"/>
              <a:gd name="connsiteX2" fmla="*/ 7399637 w 7489681"/>
              <a:gd name="connsiteY2" fmla="*/ 3064216 h 5157195"/>
              <a:gd name="connsiteX3" fmla="*/ 2720633 w 7489681"/>
              <a:gd name="connsiteY3" fmla="*/ 5145935 h 5157195"/>
              <a:gd name="connsiteX4" fmla="*/ 2166157 w 7489681"/>
              <a:gd name="connsiteY4" fmla="*/ 3920250 h 5157195"/>
              <a:gd name="connsiteX5" fmla="*/ 1018293 w 7489681"/>
              <a:gd name="connsiteY5" fmla="*/ 4484454 h 5157195"/>
              <a:gd name="connsiteX6" fmla="*/ 230352 w 7489681"/>
              <a:gd name="connsiteY6" fmla="*/ 3083671 h 5157195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57192"/>
              <a:gd name="connsiteX1" fmla="*/ 5376284 w 7399637"/>
              <a:gd name="connsiteY1" fmla="*/ 0 h 5157192"/>
              <a:gd name="connsiteX2" fmla="*/ 7399637 w 7399637"/>
              <a:gd name="connsiteY2" fmla="*/ 3064213 h 5157192"/>
              <a:gd name="connsiteX3" fmla="*/ 2720633 w 7399637"/>
              <a:gd name="connsiteY3" fmla="*/ 5145932 h 5157192"/>
              <a:gd name="connsiteX4" fmla="*/ 2166157 w 7399637"/>
              <a:gd name="connsiteY4" fmla="*/ 3920247 h 5157192"/>
              <a:gd name="connsiteX5" fmla="*/ 1018293 w 7399637"/>
              <a:gd name="connsiteY5" fmla="*/ 4484451 h 5157192"/>
              <a:gd name="connsiteX6" fmla="*/ 230352 w 7399637"/>
              <a:gd name="connsiteY6" fmla="*/ 3083668 h 515719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230352 w 7399637"/>
              <a:gd name="connsiteY0" fmla="*/ 3083668 h 5145932"/>
              <a:gd name="connsiteX1" fmla="*/ 5376284 w 7399637"/>
              <a:gd name="connsiteY1" fmla="*/ 0 h 5145932"/>
              <a:gd name="connsiteX2" fmla="*/ 7399637 w 7399637"/>
              <a:gd name="connsiteY2" fmla="*/ 3064213 h 5145932"/>
              <a:gd name="connsiteX3" fmla="*/ 2720633 w 7399637"/>
              <a:gd name="connsiteY3" fmla="*/ 5145932 h 5145932"/>
              <a:gd name="connsiteX4" fmla="*/ 2166157 w 7399637"/>
              <a:gd name="connsiteY4" fmla="*/ 3920247 h 5145932"/>
              <a:gd name="connsiteX5" fmla="*/ 1018293 w 7399637"/>
              <a:gd name="connsiteY5" fmla="*/ 4484451 h 5145932"/>
              <a:gd name="connsiteX6" fmla="*/ 230352 w 7399637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1935805 w 7169285"/>
              <a:gd name="connsiteY4" fmla="*/ 3920247 h 5145932"/>
              <a:gd name="connsiteX5" fmla="*/ 787941 w 7169285"/>
              <a:gd name="connsiteY5" fmla="*/ 4484451 h 5145932"/>
              <a:gd name="connsiteX6" fmla="*/ 0 w 7169285"/>
              <a:gd name="connsiteY6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787941 w 7169285"/>
              <a:gd name="connsiteY4" fmla="*/ 4484451 h 5145932"/>
              <a:gd name="connsiteX5" fmla="*/ 0 w 7169285"/>
              <a:gd name="connsiteY5" fmla="*/ 3083668 h 5145932"/>
              <a:gd name="connsiteX0" fmla="*/ 0 w 7169285"/>
              <a:gd name="connsiteY0" fmla="*/ 3083668 h 5145932"/>
              <a:gd name="connsiteX1" fmla="*/ 5145932 w 7169285"/>
              <a:gd name="connsiteY1" fmla="*/ 0 h 5145932"/>
              <a:gd name="connsiteX2" fmla="*/ 7169285 w 7169285"/>
              <a:gd name="connsiteY2" fmla="*/ 3064213 h 5145932"/>
              <a:gd name="connsiteX3" fmla="*/ 2490281 w 7169285"/>
              <a:gd name="connsiteY3" fmla="*/ 5145932 h 5145932"/>
              <a:gd name="connsiteX4" fmla="*/ 0 w 7169285"/>
              <a:gd name="connsiteY4" fmla="*/ 3083668 h 5145932"/>
              <a:gd name="connsiteX0" fmla="*/ 0 w 7169285"/>
              <a:gd name="connsiteY0" fmla="*/ 3083668 h 5732528"/>
              <a:gd name="connsiteX1" fmla="*/ 5145932 w 7169285"/>
              <a:gd name="connsiteY1" fmla="*/ 0 h 5732528"/>
              <a:gd name="connsiteX2" fmla="*/ 7169285 w 7169285"/>
              <a:gd name="connsiteY2" fmla="*/ 3064213 h 5732528"/>
              <a:gd name="connsiteX3" fmla="*/ 2067586 w 7169285"/>
              <a:gd name="connsiteY3" fmla="*/ 5732528 h 5732528"/>
              <a:gd name="connsiteX4" fmla="*/ 0 w 7169285"/>
              <a:gd name="connsiteY4" fmla="*/ 3083668 h 5732528"/>
              <a:gd name="connsiteX0" fmla="*/ 0 w 7212417"/>
              <a:gd name="connsiteY0" fmla="*/ 2678227 h 5732528"/>
              <a:gd name="connsiteX1" fmla="*/ 5189064 w 7212417"/>
              <a:gd name="connsiteY1" fmla="*/ 0 h 5732528"/>
              <a:gd name="connsiteX2" fmla="*/ 7212417 w 7212417"/>
              <a:gd name="connsiteY2" fmla="*/ 3064213 h 5732528"/>
              <a:gd name="connsiteX3" fmla="*/ 2110718 w 7212417"/>
              <a:gd name="connsiteY3" fmla="*/ 5732528 h 5732528"/>
              <a:gd name="connsiteX4" fmla="*/ 0 w 7212417"/>
              <a:gd name="connsiteY4" fmla="*/ 2678227 h 5732528"/>
              <a:gd name="connsiteX0" fmla="*/ 0 w 7212417"/>
              <a:gd name="connsiteY0" fmla="*/ 2100257 h 5154558"/>
              <a:gd name="connsiteX1" fmla="*/ 4749117 w 7212417"/>
              <a:gd name="connsiteY1" fmla="*/ 0 h 5154558"/>
              <a:gd name="connsiteX2" fmla="*/ 7212417 w 7212417"/>
              <a:gd name="connsiteY2" fmla="*/ 2486243 h 5154558"/>
              <a:gd name="connsiteX3" fmla="*/ 2110718 w 7212417"/>
              <a:gd name="connsiteY3" fmla="*/ 5154558 h 5154558"/>
              <a:gd name="connsiteX4" fmla="*/ 0 w 7212417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7367693 w 7367693"/>
              <a:gd name="connsiteY2" fmla="*/ 2106681 h 5154558"/>
              <a:gd name="connsiteX3" fmla="*/ 2110718 w 7367693"/>
              <a:gd name="connsiteY3" fmla="*/ 5154558 h 5154558"/>
              <a:gd name="connsiteX4" fmla="*/ 0 w 7367693"/>
              <a:gd name="connsiteY4" fmla="*/ 2100257 h 5154558"/>
              <a:gd name="connsiteX0" fmla="*/ 0 w 7471736"/>
              <a:gd name="connsiteY0" fmla="*/ 2140328 h 5194629"/>
              <a:gd name="connsiteX1" fmla="*/ 4749117 w 7471736"/>
              <a:gd name="connsiteY1" fmla="*/ 40071 h 5194629"/>
              <a:gd name="connsiteX2" fmla="*/ 5432180 w 7471736"/>
              <a:gd name="connsiteY2" fmla="*/ 1199323 h 5194629"/>
              <a:gd name="connsiteX3" fmla="*/ 7367693 w 7471736"/>
              <a:gd name="connsiteY3" fmla="*/ 2146752 h 5194629"/>
              <a:gd name="connsiteX4" fmla="*/ 2110718 w 7471736"/>
              <a:gd name="connsiteY4" fmla="*/ 5194629 h 5194629"/>
              <a:gd name="connsiteX5" fmla="*/ 0 w 7471736"/>
              <a:gd name="connsiteY5" fmla="*/ 2140328 h 5194629"/>
              <a:gd name="connsiteX0" fmla="*/ 0 w 7471736"/>
              <a:gd name="connsiteY0" fmla="*/ 2100257 h 5154558"/>
              <a:gd name="connsiteX1" fmla="*/ 4749117 w 7471736"/>
              <a:gd name="connsiteY1" fmla="*/ 0 h 5154558"/>
              <a:gd name="connsiteX2" fmla="*/ 5432180 w 7471736"/>
              <a:gd name="connsiteY2" fmla="*/ 1159252 h 5154558"/>
              <a:gd name="connsiteX3" fmla="*/ 7367693 w 7471736"/>
              <a:gd name="connsiteY3" fmla="*/ 2106681 h 5154558"/>
              <a:gd name="connsiteX4" fmla="*/ 2110718 w 7471736"/>
              <a:gd name="connsiteY4" fmla="*/ 5154558 h 5154558"/>
              <a:gd name="connsiteX5" fmla="*/ 0 w 7471736"/>
              <a:gd name="connsiteY5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780197"/>
              <a:gd name="connsiteY0" fmla="*/ 2100257 h 5154558"/>
              <a:gd name="connsiteX1" fmla="*/ 4749117 w 7780197"/>
              <a:gd name="connsiteY1" fmla="*/ 0 h 5154558"/>
              <a:gd name="connsiteX2" fmla="*/ 5432180 w 7780197"/>
              <a:gd name="connsiteY2" fmla="*/ 1159252 h 5154558"/>
              <a:gd name="connsiteX3" fmla="*/ 6510481 w 7780197"/>
              <a:gd name="connsiteY3" fmla="*/ 676173 h 5154558"/>
              <a:gd name="connsiteX4" fmla="*/ 7338616 w 7780197"/>
              <a:gd name="connsiteY4" fmla="*/ 1202384 h 5154558"/>
              <a:gd name="connsiteX5" fmla="*/ 7367693 w 7780197"/>
              <a:gd name="connsiteY5" fmla="*/ 2106681 h 5154558"/>
              <a:gd name="connsiteX6" fmla="*/ 2110718 w 7780197"/>
              <a:gd name="connsiteY6" fmla="*/ 5154558 h 5154558"/>
              <a:gd name="connsiteX7" fmla="*/ 0 w 7780197"/>
              <a:gd name="connsiteY7" fmla="*/ 2100257 h 5154558"/>
              <a:gd name="connsiteX0" fmla="*/ 0 w 7592477"/>
              <a:gd name="connsiteY0" fmla="*/ 2100257 h 5154558"/>
              <a:gd name="connsiteX1" fmla="*/ 4749117 w 7592477"/>
              <a:gd name="connsiteY1" fmla="*/ 0 h 5154558"/>
              <a:gd name="connsiteX2" fmla="*/ 5432180 w 7592477"/>
              <a:gd name="connsiteY2" fmla="*/ 1159252 h 5154558"/>
              <a:gd name="connsiteX3" fmla="*/ 6510481 w 7592477"/>
              <a:gd name="connsiteY3" fmla="*/ 676173 h 5154558"/>
              <a:gd name="connsiteX4" fmla="*/ 7367693 w 7592477"/>
              <a:gd name="connsiteY4" fmla="*/ 2106681 h 5154558"/>
              <a:gd name="connsiteX5" fmla="*/ 2110718 w 7592477"/>
              <a:gd name="connsiteY5" fmla="*/ 5154558 h 5154558"/>
              <a:gd name="connsiteX6" fmla="*/ 0 w 7592477"/>
              <a:gd name="connsiteY6" fmla="*/ 2100257 h 5154558"/>
              <a:gd name="connsiteX0" fmla="*/ 0 w 7367693"/>
              <a:gd name="connsiteY0" fmla="*/ 2100257 h 5154558"/>
              <a:gd name="connsiteX1" fmla="*/ 4749117 w 7367693"/>
              <a:gd name="connsiteY1" fmla="*/ 0 h 5154558"/>
              <a:gd name="connsiteX2" fmla="*/ 5432180 w 7367693"/>
              <a:gd name="connsiteY2" fmla="*/ 1159252 h 5154558"/>
              <a:gd name="connsiteX3" fmla="*/ 6510481 w 7367693"/>
              <a:gd name="connsiteY3" fmla="*/ 676173 h 5154558"/>
              <a:gd name="connsiteX4" fmla="*/ 7367693 w 7367693"/>
              <a:gd name="connsiteY4" fmla="*/ 2106681 h 5154558"/>
              <a:gd name="connsiteX5" fmla="*/ 2110718 w 7367693"/>
              <a:gd name="connsiteY5" fmla="*/ 5154558 h 5154558"/>
              <a:gd name="connsiteX6" fmla="*/ 0 w 7367693"/>
              <a:gd name="connsiteY6" fmla="*/ 2100257 h 5154558"/>
              <a:gd name="connsiteX0" fmla="*/ 0 w 7436705"/>
              <a:gd name="connsiteY0" fmla="*/ 2100257 h 5154558"/>
              <a:gd name="connsiteX1" fmla="*/ 4749117 w 7436705"/>
              <a:gd name="connsiteY1" fmla="*/ 0 h 5154558"/>
              <a:gd name="connsiteX2" fmla="*/ 5432180 w 7436705"/>
              <a:gd name="connsiteY2" fmla="*/ 1159252 h 5154558"/>
              <a:gd name="connsiteX3" fmla="*/ 6510481 w 7436705"/>
              <a:gd name="connsiteY3" fmla="*/ 676173 h 5154558"/>
              <a:gd name="connsiteX4" fmla="*/ 7436705 w 7436705"/>
              <a:gd name="connsiteY4" fmla="*/ 3202236 h 5154558"/>
              <a:gd name="connsiteX5" fmla="*/ 2110718 w 7436705"/>
              <a:gd name="connsiteY5" fmla="*/ 5154558 h 5154558"/>
              <a:gd name="connsiteX6" fmla="*/ 0 w 7436705"/>
              <a:gd name="connsiteY6" fmla="*/ 2100257 h 5154558"/>
              <a:gd name="connsiteX0" fmla="*/ 0 w 7436705"/>
              <a:gd name="connsiteY0" fmla="*/ 2148703 h 5203004"/>
              <a:gd name="connsiteX1" fmla="*/ 4749117 w 7436705"/>
              <a:gd name="connsiteY1" fmla="*/ 48446 h 5203004"/>
              <a:gd name="connsiteX2" fmla="*/ 5432180 w 7436705"/>
              <a:gd name="connsiteY2" fmla="*/ 1207698 h 5203004"/>
              <a:gd name="connsiteX3" fmla="*/ 5820368 w 7436705"/>
              <a:gd name="connsiteY3" fmla="*/ 0 h 5203004"/>
              <a:gd name="connsiteX4" fmla="*/ 7436705 w 7436705"/>
              <a:gd name="connsiteY4" fmla="*/ 3250682 h 5203004"/>
              <a:gd name="connsiteX5" fmla="*/ 2110718 w 7436705"/>
              <a:gd name="connsiteY5" fmla="*/ 5203004 h 5203004"/>
              <a:gd name="connsiteX6" fmla="*/ 0 w 7436705"/>
              <a:gd name="connsiteY6" fmla="*/ 2148703 h 5203004"/>
              <a:gd name="connsiteX0" fmla="*/ 0 w 7436705"/>
              <a:gd name="connsiteY0" fmla="*/ 2148703 h 5203004"/>
              <a:gd name="connsiteX1" fmla="*/ 4749117 w 7436705"/>
              <a:gd name="connsiteY1" fmla="*/ 48446 h 5203004"/>
              <a:gd name="connsiteX2" fmla="*/ 5820368 w 7436705"/>
              <a:gd name="connsiteY2" fmla="*/ 0 h 5203004"/>
              <a:gd name="connsiteX3" fmla="*/ 7436705 w 7436705"/>
              <a:gd name="connsiteY3" fmla="*/ 3250682 h 5203004"/>
              <a:gd name="connsiteX4" fmla="*/ 2110718 w 7436705"/>
              <a:gd name="connsiteY4" fmla="*/ 5203004 h 5203004"/>
              <a:gd name="connsiteX5" fmla="*/ 0 w 7436705"/>
              <a:gd name="connsiteY5" fmla="*/ 2148703 h 5203004"/>
              <a:gd name="connsiteX0" fmla="*/ 0 w 6410161"/>
              <a:gd name="connsiteY0" fmla="*/ 1751888 h 5203004"/>
              <a:gd name="connsiteX1" fmla="*/ 3722573 w 6410161"/>
              <a:gd name="connsiteY1" fmla="*/ 48446 h 5203004"/>
              <a:gd name="connsiteX2" fmla="*/ 4793824 w 6410161"/>
              <a:gd name="connsiteY2" fmla="*/ 0 h 5203004"/>
              <a:gd name="connsiteX3" fmla="*/ 6410161 w 6410161"/>
              <a:gd name="connsiteY3" fmla="*/ 3250682 h 5203004"/>
              <a:gd name="connsiteX4" fmla="*/ 1084174 w 6410161"/>
              <a:gd name="connsiteY4" fmla="*/ 5203004 h 5203004"/>
              <a:gd name="connsiteX5" fmla="*/ 0 w 6410161"/>
              <a:gd name="connsiteY5" fmla="*/ 1751888 h 5203004"/>
              <a:gd name="connsiteX0" fmla="*/ 0 w 6410161"/>
              <a:gd name="connsiteY0" fmla="*/ 1751888 h 6091524"/>
              <a:gd name="connsiteX1" fmla="*/ 3722573 w 6410161"/>
              <a:gd name="connsiteY1" fmla="*/ 48446 h 6091524"/>
              <a:gd name="connsiteX2" fmla="*/ 4793824 w 6410161"/>
              <a:gd name="connsiteY2" fmla="*/ 0 h 6091524"/>
              <a:gd name="connsiteX3" fmla="*/ 6410161 w 6410161"/>
              <a:gd name="connsiteY3" fmla="*/ 3250682 h 6091524"/>
              <a:gd name="connsiteX4" fmla="*/ 2438521 w 6410161"/>
              <a:gd name="connsiteY4" fmla="*/ 6091524 h 6091524"/>
              <a:gd name="connsiteX5" fmla="*/ 0 w 6410161"/>
              <a:gd name="connsiteY5" fmla="*/ 1751888 h 6091524"/>
              <a:gd name="connsiteX0" fmla="*/ 0 w 6970878"/>
              <a:gd name="connsiteY0" fmla="*/ 4891903 h 6091524"/>
              <a:gd name="connsiteX1" fmla="*/ 4283290 w 6970878"/>
              <a:gd name="connsiteY1" fmla="*/ 48446 h 6091524"/>
              <a:gd name="connsiteX2" fmla="*/ 5354541 w 6970878"/>
              <a:gd name="connsiteY2" fmla="*/ 0 h 6091524"/>
              <a:gd name="connsiteX3" fmla="*/ 6970878 w 6970878"/>
              <a:gd name="connsiteY3" fmla="*/ 3250682 h 6091524"/>
              <a:gd name="connsiteX4" fmla="*/ 2999238 w 6970878"/>
              <a:gd name="connsiteY4" fmla="*/ 6091524 h 6091524"/>
              <a:gd name="connsiteX5" fmla="*/ 0 w 6970878"/>
              <a:gd name="connsiteY5" fmla="*/ 4891903 h 6091524"/>
              <a:gd name="connsiteX0" fmla="*/ 0 w 6970878"/>
              <a:gd name="connsiteY0" fmla="*/ 4891903 h 6091524"/>
              <a:gd name="connsiteX1" fmla="*/ 1867894 w 6970878"/>
              <a:gd name="connsiteY1" fmla="*/ 22567 h 6091524"/>
              <a:gd name="connsiteX2" fmla="*/ 5354541 w 6970878"/>
              <a:gd name="connsiteY2" fmla="*/ 0 h 6091524"/>
              <a:gd name="connsiteX3" fmla="*/ 6970878 w 6970878"/>
              <a:gd name="connsiteY3" fmla="*/ 3250682 h 6091524"/>
              <a:gd name="connsiteX4" fmla="*/ 2999238 w 6970878"/>
              <a:gd name="connsiteY4" fmla="*/ 6091524 h 6091524"/>
              <a:gd name="connsiteX5" fmla="*/ 0 w 6970878"/>
              <a:gd name="connsiteY5" fmla="*/ 4891903 h 6091524"/>
              <a:gd name="connsiteX0" fmla="*/ 0 w 6970878"/>
              <a:gd name="connsiteY0" fmla="*/ 4869336 h 6068957"/>
              <a:gd name="connsiteX1" fmla="*/ 1867894 w 6970878"/>
              <a:gd name="connsiteY1" fmla="*/ 0 h 6068957"/>
              <a:gd name="connsiteX2" fmla="*/ 6970878 w 6970878"/>
              <a:gd name="connsiteY2" fmla="*/ 3228115 h 6068957"/>
              <a:gd name="connsiteX3" fmla="*/ 2999238 w 6970878"/>
              <a:gd name="connsiteY3" fmla="*/ 6068957 h 6068957"/>
              <a:gd name="connsiteX4" fmla="*/ 0 w 6970878"/>
              <a:gd name="connsiteY4" fmla="*/ 4869336 h 6068957"/>
              <a:gd name="connsiteX0" fmla="*/ 0 w 6755217"/>
              <a:gd name="connsiteY0" fmla="*/ 4869336 h 6068957"/>
              <a:gd name="connsiteX1" fmla="*/ 1867894 w 6755217"/>
              <a:gd name="connsiteY1" fmla="*/ 0 h 6068957"/>
              <a:gd name="connsiteX2" fmla="*/ 6755217 w 6755217"/>
              <a:gd name="connsiteY2" fmla="*/ 2710531 h 6068957"/>
              <a:gd name="connsiteX3" fmla="*/ 2999238 w 6755217"/>
              <a:gd name="connsiteY3" fmla="*/ 6068957 h 6068957"/>
              <a:gd name="connsiteX4" fmla="*/ 0 w 6755217"/>
              <a:gd name="connsiteY4" fmla="*/ 4869336 h 6068957"/>
              <a:gd name="connsiteX0" fmla="*/ 0 w 6755217"/>
              <a:gd name="connsiteY0" fmla="*/ 4869336 h 6025825"/>
              <a:gd name="connsiteX1" fmla="*/ 1867894 w 6755217"/>
              <a:gd name="connsiteY1" fmla="*/ 0 h 6025825"/>
              <a:gd name="connsiteX2" fmla="*/ 6755217 w 6755217"/>
              <a:gd name="connsiteY2" fmla="*/ 2710531 h 6025825"/>
              <a:gd name="connsiteX3" fmla="*/ 6441177 w 6755217"/>
              <a:gd name="connsiteY3" fmla="*/ 6025825 h 6025825"/>
              <a:gd name="connsiteX4" fmla="*/ 0 w 6755217"/>
              <a:gd name="connsiteY4" fmla="*/ 4869336 h 6025825"/>
              <a:gd name="connsiteX0" fmla="*/ 0 w 6755217"/>
              <a:gd name="connsiteY0" fmla="*/ 4808951 h 5965440"/>
              <a:gd name="connsiteX1" fmla="*/ 1980037 w 6755217"/>
              <a:gd name="connsiteY1" fmla="*/ 0 h 5965440"/>
              <a:gd name="connsiteX2" fmla="*/ 6755217 w 6755217"/>
              <a:gd name="connsiteY2" fmla="*/ 2650146 h 5965440"/>
              <a:gd name="connsiteX3" fmla="*/ 6441177 w 6755217"/>
              <a:gd name="connsiteY3" fmla="*/ 5965440 h 5965440"/>
              <a:gd name="connsiteX4" fmla="*/ 0 w 6755217"/>
              <a:gd name="connsiteY4" fmla="*/ 4808951 h 5965440"/>
              <a:gd name="connsiteX0" fmla="*/ 0 w 6755217"/>
              <a:gd name="connsiteY0" fmla="*/ 4808951 h 5965440"/>
              <a:gd name="connsiteX1" fmla="*/ 1980037 w 6755217"/>
              <a:gd name="connsiteY1" fmla="*/ 0 h 5965440"/>
              <a:gd name="connsiteX2" fmla="*/ 6755217 w 6755217"/>
              <a:gd name="connsiteY2" fmla="*/ 2650146 h 5965440"/>
              <a:gd name="connsiteX3" fmla="*/ 6441177 w 6755217"/>
              <a:gd name="connsiteY3" fmla="*/ 5965440 h 5965440"/>
              <a:gd name="connsiteX4" fmla="*/ 437485 w 6755217"/>
              <a:gd name="connsiteY4" fmla="*/ 4799598 h 5965440"/>
              <a:gd name="connsiteX5" fmla="*/ 0 w 6755217"/>
              <a:gd name="connsiteY5" fmla="*/ 4808951 h 5965440"/>
              <a:gd name="connsiteX0" fmla="*/ 0 w 6755217"/>
              <a:gd name="connsiteY0" fmla="*/ 4808951 h 6079292"/>
              <a:gd name="connsiteX1" fmla="*/ 1980037 w 6755217"/>
              <a:gd name="connsiteY1" fmla="*/ 0 h 6079292"/>
              <a:gd name="connsiteX2" fmla="*/ 6755217 w 6755217"/>
              <a:gd name="connsiteY2" fmla="*/ 2650146 h 6079292"/>
              <a:gd name="connsiteX3" fmla="*/ 6441177 w 6755217"/>
              <a:gd name="connsiteY3" fmla="*/ 5965440 h 6079292"/>
              <a:gd name="connsiteX4" fmla="*/ 0 w 6755217"/>
              <a:gd name="connsiteY4" fmla="*/ 4808951 h 6079292"/>
              <a:gd name="connsiteX0" fmla="*/ 0 w 6530930"/>
              <a:gd name="connsiteY0" fmla="*/ 4800324 h 6078278"/>
              <a:gd name="connsiteX1" fmla="*/ 1755750 w 6530930"/>
              <a:gd name="connsiteY1" fmla="*/ 0 h 6078278"/>
              <a:gd name="connsiteX2" fmla="*/ 6530930 w 6530930"/>
              <a:gd name="connsiteY2" fmla="*/ 2650146 h 6078278"/>
              <a:gd name="connsiteX3" fmla="*/ 6216890 w 6530930"/>
              <a:gd name="connsiteY3" fmla="*/ 5965440 h 6078278"/>
              <a:gd name="connsiteX4" fmla="*/ 0 w 6530930"/>
              <a:gd name="connsiteY4" fmla="*/ 4800324 h 6078278"/>
              <a:gd name="connsiteX0" fmla="*/ 0 w 6530930"/>
              <a:gd name="connsiteY0" fmla="*/ 4800324 h 5965440"/>
              <a:gd name="connsiteX1" fmla="*/ 1755750 w 6530930"/>
              <a:gd name="connsiteY1" fmla="*/ 0 h 5965440"/>
              <a:gd name="connsiteX2" fmla="*/ 6530930 w 6530930"/>
              <a:gd name="connsiteY2" fmla="*/ 2650146 h 5965440"/>
              <a:gd name="connsiteX3" fmla="*/ 6216890 w 6530930"/>
              <a:gd name="connsiteY3" fmla="*/ 5965440 h 5965440"/>
              <a:gd name="connsiteX4" fmla="*/ 0 w 6530930"/>
              <a:gd name="connsiteY4" fmla="*/ 4800324 h 5965440"/>
              <a:gd name="connsiteX0" fmla="*/ 0 w 6530930"/>
              <a:gd name="connsiteY0" fmla="*/ 4731313 h 5896429"/>
              <a:gd name="connsiteX1" fmla="*/ 1747123 w 6530930"/>
              <a:gd name="connsiteY1" fmla="*/ 0 h 5896429"/>
              <a:gd name="connsiteX2" fmla="*/ 6530930 w 6530930"/>
              <a:gd name="connsiteY2" fmla="*/ 2581135 h 5896429"/>
              <a:gd name="connsiteX3" fmla="*/ 6216890 w 6530930"/>
              <a:gd name="connsiteY3" fmla="*/ 5896429 h 5896429"/>
              <a:gd name="connsiteX4" fmla="*/ 0 w 6530930"/>
              <a:gd name="connsiteY4" fmla="*/ 4731313 h 5896429"/>
              <a:gd name="connsiteX0" fmla="*/ 0 w 6556809"/>
              <a:gd name="connsiteY0" fmla="*/ 4731313 h 5896429"/>
              <a:gd name="connsiteX1" fmla="*/ 1747123 w 6556809"/>
              <a:gd name="connsiteY1" fmla="*/ 0 h 5896429"/>
              <a:gd name="connsiteX2" fmla="*/ 6556809 w 6556809"/>
              <a:gd name="connsiteY2" fmla="*/ 2710532 h 5896429"/>
              <a:gd name="connsiteX3" fmla="*/ 6216890 w 6556809"/>
              <a:gd name="connsiteY3" fmla="*/ 5896429 h 5896429"/>
              <a:gd name="connsiteX4" fmla="*/ 0 w 6556809"/>
              <a:gd name="connsiteY4" fmla="*/ 4731313 h 5896429"/>
              <a:gd name="connsiteX0" fmla="*/ 0 w 6216890"/>
              <a:gd name="connsiteY0" fmla="*/ 4731313 h 5896429"/>
              <a:gd name="connsiteX1" fmla="*/ 1747123 w 6216890"/>
              <a:gd name="connsiteY1" fmla="*/ 0 h 5896429"/>
              <a:gd name="connsiteX2" fmla="*/ 6216890 w 6216890"/>
              <a:gd name="connsiteY2" fmla="*/ 5896429 h 5896429"/>
              <a:gd name="connsiteX3" fmla="*/ 0 w 6216890"/>
              <a:gd name="connsiteY3" fmla="*/ 4731313 h 5896429"/>
              <a:gd name="connsiteX0" fmla="*/ 0 w 6717514"/>
              <a:gd name="connsiteY0" fmla="*/ 4731313 h 5896429"/>
              <a:gd name="connsiteX1" fmla="*/ 1747123 w 6717514"/>
              <a:gd name="connsiteY1" fmla="*/ 0 h 5896429"/>
              <a:gd name="connsiteX2" fmla="*/ 6717514 w 6717514"/>
              <a:gd name="connsiteY2" fmla="*/ 2710989 h 5896429"/>
              <a:gd name="connsiteX3" fmla="*/ 6216890 w 6717514"/>
              <a:gd name="connsiteY3" fmla="*/ 5896429 h 5896429"/>
              <a:gd name="connsiteX4" fmla="*/ 0 w 6717514"/>
              <a:gd name="connsiteY4" fmla="*/ 4731313 h 5896429"/>
              <a:gd name="connsiteX0" fmla="*/ 0 w 6717514"/>
              <a:gd name="connsiteY0" fmla="*/ 4731313 h 5896429"/>
              <a:gd name="connsiteX1" fmla="*/ 1747123 w 6717514"/>
              <a:gd name="connsiteY1" fmla="*/ 0 h 5896429"/>
              <a:gd name="connsiteX2" fmla="*/ 6717514 w 6717514"/>
              <a:gd name="connsiteY2" fmla="*/ 2710989 h 5896429"/>
              <a:gd name="connsiteX3" fmla="*/ 6216890 w 6717514"/>
              <a:gd name="connsiteY3" fmla="*/ 5896429 h 5896429"/>
              <a:gd name="connsiteX4" fmla="*/ 0 w 6717514"/>
              <a:gd name="connsiteY4" fmla="*/ 4731313 h 5896429"/>
              <a:gd name="connsiteX0" fmla="*/ 0 w 6674382"/>
              <a:gd name="connsiteY0" fmla="*/ 4731313 h 5896429"/>
              <a:gd name="connsiteX1" fmla="*/ 1747123 w 6674382"/>
              <a:gd name="connsiteY1" fmla="*/ 0 h 5896429"/>
              <a:gd name="connsiteX2" fmla="*/ 6674382 w 6674382"/>
              <a:gd name="connsiteY2" fmla="*/ 2831759 h 5896429"/>
              <a:gd name="connsiteX3" fmla="*/ 6216890 w 6674382"/>
              <a:gd name="connsiteY3" fmla="*/ 5896429 h 5896429"/>
              <a:gd name="connsiteX4" fmla="*/ 0 w 6674382"/>
              <a:gd name="connsiteY4" fmla="*/ 4731313 h 5896429"/>
              <a:gd name="connsiteX0" fmla="*/ 0 w 6674382"/>
              <a:gd name="connsiteY0" fmla="*/ 4601917 h 5767033"/>
              <a:gd name="connsiteX1" fmla="*/ 1842014 w 6674382"/>
              <a:gd name="connsiteY1" fmla="*/ 0 h 5767033"/>
              <a:gd name="connsiteX2" fmla="*/ 6674382 w 6674382"/>
              <a:gd name="connsiteY2" fmla="*/ 2702363 h 5767033"/>
              <a:gd name="connsiteX3" fmla="*/ 6216890 w 6674382"/>
              <a:gd name="connsiteY3" fmla="*/ 5767033 h 5767033"/>
              <a:gd name="connsiteX4" fmla="*/ 0 w 6674382"/>
              <a:gd name="connsiteY4" fmla="*/ 4601917 h 5767033"/>
              <a:gd name="connsiteX0" fmla="*/ 0 w 6596745"/>
              <a:gd name="connsiteY0" fmla="*/ 4601917 h 5767033"/>
              <a:gd name="connsiteX1" fmla="*/ 1842014 w 6596745"/>
              <a:gd name="connsiteY1" fmla="*/ 0 h 5767033"/>
              <a:gd name="connsiteX2" fmla="*/ 6596745 w 6596745"/>
              <a:gd name="connsiteY2" fmla="*/ 3099178 h 5767033"/>
              <a:gd name="connsiteX3" fmla="*/ 6216890 w 6596745"/>
              <a:gd name="connsiteY3" fmla="*/ 5767033 h 5767033"/>
              <a:gd name="connsiteX4" fmla="*/ 0 w 6596745"/>
              <a:gd name="connsiteY4" fmla="*/ 4601917 h 5767033"/>
              <a:gd name="connsiteX0" fmla="*/ 0 w 6596745"/>
              <a:gd name="connsiteY0" fmla="*/ 4601917 h 6301871"/>
              <a:gd name="connsiteX1" fmla="*/ 1842014 w 6596745"/>
              <a:gd name="connsiteY1" fmla="*/ 0 h 6301871"/>
              <a:gd name="connsiteX2" fmla="*/ 6596745 w 6596745"/>
              <a:gd name="connsiteY2" fmla="*/ 3099178 h 6301871"/>
              <a:gd name="connsiteX3" fmla="*/ 4474354 w 6596745"/>
              <a:gd name="connsiteY3" fmla="*/ 6301871 h 6301871"/>
              <a:gd name="connsiteX4" fmla="*/ 0 w 6596745"/>
              <a:gd name="connsiteY4" fmla="*/ 4601917 h 6301871"/>
              <a:gd name="connsiteX0" fmla="*/ 0 w 6467349"/>
              <a:gd name="connsiteY0" fmla="*/ 3566747 h 6301871"/>
              <a:gd name="connsiteX1" fmla="*/ 1712618 w 6467349"/>
              <a:gd name="connsiteY1" fmla="*/ 0 h 6301871"/>
              <a:gd name="connsiteX2" fmla="*/ 6467349 w 6467349"/>
              <a:gd name="connsiteY2" fmla="*/ 3099178 h 6301871"/>
              <a:gd name="connsiteX3" fmla="*/ 4344958 w 6467349"/>
              <a:gd name="connsiteY3" fmla="*/ 6301871 h 6301871"/>
              <a:gd name="connsiteX4" fmla="*/ 0 w 6467349"/>
              <a:gd name="connsiteY4" fmla="*/ 3566747 h 6301871"/>
              <a:gd name="connsiteX0" fmla="*/ 0 w 6467349"/>
              <a:gd name="connsiteY0" fmla="*/ 3566747 h 6491652"/>
              <a:gd name="connsiteX1" fmla="*/ 1712618 w 6467349"/>
              <a:gd name="connsiteY1" fmla="*/ 0 h 6491652"/>
              <a:gd name="connsiteX2" fmla="*/ 6467349 w 6467349"/>
              <a:gd name="connsiteY2" fmla="*/ 3099178 h 6491652"/>
              <a:gd name="connsiteX3" fmla="*/ 4655509 w 6467349"/>
              <a:gd name="connsiteY3" fmla="*/ 6491652 h 6491652"/>
              <a:gd name="connsiteX4" fmla="*/ 0 w 6467349"/>
              <a:gd name="connsiteY4" fmla="*/ 3566747 h 6491652"/>
              <a:gd name="connsiteX0" fmla="*/ 0 w 6924549"/>
              <a:gd name="connsiteY0" fmla="*/ 3566747 h 6491652"/>
              <a:gd name="connsiteX1" fmla="*/ 1712618 w 6924549"/>
              <a:gd name="connsiteY1" fmla="*/ 0 h 6491652"/>
              <a:gd name="connsiteX2" fmla="*/ 6924549 w 6924549"/>
              <a:gd name="connsiteY2" fmla="*/ 3426982 h 6491652"/>
              <a:gd name="connsiteX3" fmla="*/ 4655509 w 6924549"/>
              <a:gd name="connsiteY3" fmla="*/ 6491652 h 6491652"/>
              <a:gd name="connsiteX4" fmla="*/ 0 w 6924549"/>
              <a:gd name="connsiteY4" fmla="*/ 3566747 h 6491652"/>
              <a:gd name="connsiteX0" fmla="*/ 0 w 6855538"/>
              <a:gd name="connsiteY0" fmla="*/ 3359714 h 6491652"/>
              <a:gd name="connsiteX1" fmla="*/ 1643607 w 6855538"/>
              <a:gd name="connsiteY1" fmla="*/ 0 h 6491652"/>
              <a:gd name="connsiteX2" fmla="*/ 6855538 w 6855538"/>
              <a:gd name="connsiteY2" fmla="*/ 3426982 h 6491652"/>
              <a:gd name="connsiteX3" fmla="*/ 4586498 w 6855538"/>
              <a:gd name="connsiteY3" fmla="*/ 6491652 h 6491652"/>
              <a:gd name="connsiteX4" fmla="*/ 0 w 6855538"/>
              <a:gd name="connsiteY4" fmla="*/ 3359714 h 6491652"/>
              <a:gd name="connsiteX0" fmla="*/ 0 w 6562240"/>
              <a:gd name="connsiteY0" fmla="*/ 3359714 h 6491652"/>
              <a:gd name="connsiteX1" fmla="*/ 1643607 w 6562240"/>
              <a:gd name="connsiteY1" fmla="*/ 0 h 6491652"/>
              <a:gd name="connsiteX2" fmla="*/ 6562240 w 6562240"/>
              <a:gd name="connsiteY2" fmla="*/ 3383850 h 6491652"/>
              <a:gd name="connsiteX3" fmla="*/ 4586498 w 6562240"/>
              <a:gd name="connsiteY3" fmla="*/ 6491652 h 6491652"/>
              <a:gd name="connsiteX4" fmla="*/ 0 w 6562240"/>
              <a:gd name="connsiteY4" fmla="*/ 3359714 h 6491652"/>
              <a:gd name="connsiteX0" fmla="*/ 0 w 6562240"/>
              <a:gd name="connsiteY0" fmla="*/ 3359714 h 6258739"/>
              <a:gd name="connsiteX1" fmla="*/ 1643607 w 6562240"/>
              <a:gd name="connsiteY1" fmla="*/ 0 h 6258739"/>
              <a:gd name="connsiteX2" fmla="*/ 6562240 w 6562240"/>
              <a:gd name="connsiteY2" fmla="*/ 3383850 h 6258739"/>
              <a:gd name="connsiteX3" fmla="*/ 4629630 w 6562240"/>
              <a:gd name="connsiteY3" fmla="*/ 6258739 h 6258739"/>
              <a:gd name="connsiteX4" fmla="*/ 0 w 6562240"/>
              <a:gd name="connsiteY4" fmla="*/ 3359714 h 625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240" h="6258739">
                <a:moveTo>
                  <a:pt x="0" y="3359714"/>
                </a:moveTo>
                <a:lnTo>
                  <a:pt x="1643607" y="0"/>
                </a:lnTo>
                <a:lnTo>
                  <a:pt x="6562240" y="3383850"/>
                </a:lnTo>
                <a:lnTo>
                  <a:pt x="4629630" y="6258739"/>
                </a:lnTo>
                <a:lnTo>
                  <a:pt x="0" y="3359714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B977193-9222-4A2A-9607-90C645D21983}"/>
              </a:ext>
            </a:extLst>
          </p:cNvPr>
          <p:cNvSpPr txBox="1"/>
          <p:nvPr/>
        </p:nvSpPr>
        <p:spPr>
          <a:xfrm>
            <a:off x="2265785" y="5731165"/>
            <a:ext cx="167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Origem de água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AB0FB9-A31D-40E4-89E1-643E2EDD1ECE}"/>
              </a:ext>
            </a:extLst>
          </p:cNvPr>
          <p:cNvSpPr/>
          <p:nvPr/>
        </p:nvSpPr>
        <p:spPr>
          <a:xfrm>
            <a:off x="1821567" y="5826424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1B0EAB9-61BC-4670-8636-6C7EEA09CD3F}"/>
              </a:ext>
            </a:extLst>
          </p:cNvPr>
          <p:cNvSpPr txBox="1"/>
          <p:nvPr/>
        </p:nvSpPr>
        <p:spPr>
          <a:xfrm>
            <a:off x="2689421" y="338881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Grupo 8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60C115-5C54-49D4-ACD3-E2CDDADB2C4C}"/>
              </a:ext>
            </a:extLst>
          </p:cNvPr>
          <p:cNvSpPr/>
          <p:nvPr/>
        </p:nvSpPr>
        <p:spPr>
          <a:xfrm>
            <a:off x="9779238" y="6263065"/>
            <a:ext cx="243191" cy="223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4238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119</Words>
  <Application>Microsoft Office PowerPoint</Application>
  <PresentationFormat>Ecrã Panorâmico</PresentationFormat>
  <Paragraphs>34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Turma de 3ª feira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Cameira</dc:creator>
  <cp:lastModifiedBy>Rosário Cameira</cp:lastModifiedBy>
  <cp:revision>42</cp:revision>
  <cp:lastPrinted>2017-11-13T17:35:02Z</cp:lastPrinted>
  <dcterms:created xsi:type="dcterms:W3CDTF">2017-11-12T12:15:10Z</dcterms:created>
  <dcterms:modified xsi:type="dcterms:W3CDTF">2020-11-29T15:03:03Z</dcterms:modified>
</cp:coreProperties>
</file>